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
  </p:notesMasterIdLst>
  <p:sldIdLst>
    <p:sldId id="290" r:id="rId2"/>
    <p:sldId id="270" r:id="rId3"/>
    <p:sldId id="276"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E800A5-728C-4948-B17B-4D6C63203130}" type="datetimeFigureOut">
              <a:rPr lang="en-US" smtClean="0"/>
              <a:t>9/11/24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599326-A4A1-424D-AF9A-B7ADA13E6DF0}" type="slidenum">
              <a:rPr lang="en-US" smtClean="0"/>
              <a:t>‹#›</a:t>
            </a:fld>
            <a:endParaRPr lang="en-US"/>
          </a:p>
        </p:txBody>
      </p:sp>
    </p:spTree>
    <p:extLst>
      <p:ext uri="{BB962C8B-B14F-4D97-AF65-F5344CB8AC3E}">
        <p14:creationId xmlns:p14="http://schemas.microsoft.com/office/powerpoint/2010/main" val="65551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X% range with Gen AI, and other levers, bring Red, Orange, Green, reference to AS IS. Need similar slide for Observability</a:t>
            </a:r>
          </a:p>
          <a:p>
            <a:r>
              <a:rPr lang="en-US">
                <a:latin typeface="Calibri"/>
                <a:cs typeface="Calibri"/>
              </a:rPr>
              <a:t>Test script is for unit testing and design &amp; review step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E47DAE-EEAE-467C-A8ED-4CA1EC88640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8341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7213c6dd5b_2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4" name="Google Shape;1074;g7213c6dd5b_2_7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latin typeface="Helvetica Neue"/>
                <a:ea typeface="Helvetica Neue"/>
                <a:cs typeface="Helvetica Neue"/>
                <a:sym typeface="Helvetica Neue"/>
              </a:rPr>
              <a:t>ZA: Match the left side with right side dimensions</a:t>
            </a:r>
          </a:p>
          <a:p>
            <a:pPr marL="0" lvl="0" indent="0" algn="l" rtl="0">
              <a:lnSpc>
                <a:spcPct val="100000"/>
              </a:lnSpc>
              <a:spcBef>
                <a:spcPts val="0"/>
              </a:spcBef>
              <a:spcAft>
                <a:spcPts val="0"/>
              </a:spcAft>
              <a:buSzPts val="1100"/>
              <a:buNone/>
            </a:pPr>
            <a:r>
              <a:rPr lang="en-US">
                <a:latin typeface="Helvetica Neue"/>
                <a:ea typeface="Helvetica Neue"/>
                <a:cs typeface="Helvetica Neue"/>
                <a:sym typeface="Helvetica Neue"/>
              </a:rPr>
              <a:t>Productivity is the output but we need the people to adopt the technology and advance. As a result we need to focus on the person powered by AI to solve business problems and not fully as productivity first</a:t>
            </a:r>
          </a:p>
        </p:txBody>
      </p:sp>
    </p:spTree>
    <p:extLst>
      <p:ext uri="{BB962C8B-B14F-4D97-AF65-F5344CB8AC3E}">
        <p14:creationId xmlns:p14="http://schemas.microsoft.com/office/powerpoint/2010/main" val="1554964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105000"/>
              </a:lnSpc>
              <a:spcBef>
                <a:spcPts val="500"/>
              </a:spcBef>
              <a:spcAft>
                <a:spcPts val="0"/>
              </a:spcAft>
              <a:buClrTx/>
              <a:buSzTx/>
              <a:buFontTx/>
              <a:buNone/>
              <a:tabLst/>
              <a:defRPr/>
            </a:pPr>
            <a:endParaRPr lang="en-US" sz="130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5935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emf"/><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gif"/><Relationship Id="rId7"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3.wdp"/><Relationship Id="rId5" Type="http://schemas.microsoft.com/office/2007/relationships/hdphoto" Target="../media/hdphoto2.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7" Type="http://schemas.microsoft.com/office/2007/relationships/hdphoto" Target="../media/hdphoto2.wdp"/><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5.wdp"/><Relationship Id="rId5" Type="http://schemas.microsoft.com/office/2007/relationships/hdphoto" Target="../media/hdphoto4.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gif"/><Relationship Id="rId7" Type="http://schemas.microsoft.com/office/2007/relationships/hdphoto" Target="../media/hdphoto1.wdp"/><Relationship Id="rId2" Type="http://schemas.openxmlformats.org/officeDocument/2006/relationships/image" Target="../media/image7.jpeg"/><Relationship Id="rId1" Type="http://schemas.openxmlformats.org/officeDocument/2006/relationships/slideMaster" Target="../slideMasters/slideMaster1.xml"/><Relationship Id="rId6" Type="http://schemas.microsoft.com/office/2007/relationships/hdphoto" Target="../media/hdphoto6.wdp"/><Relationship Id="rId5" Type="http://schemas.microsoft.com/office/2007/relationships/hdphoto" Target="../media/hdphoto2.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8.jpeg"/><Relationship Id="rId1" Type="http://schemas.openxmlformats.org/officeDocument/2006/relationships/slideMaster" Target="../slideMasters/slideMaster1.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2.gif"/><Relationship Id="rId7" Type="http://schemas.microsoft.com/office/2007/relationships/hdphoto" Target="../media/hdphoto2.wdp"/><Relationship Id="rId2" Type="http://schemas.openxmlformats.org/officeDocument/2006/relationships/image" Target="../media/image10.jpeg"/><Relationship Id="rId1" Type="http://schemas.openxmlformats.org/officeDocument/2006/relationships/slideMaster" Target="../slideMasters/slideMaster1.xml"/><Relationship Id="rId6" Type="http://schemas.microsoft.com/office/2007/relationships/hdphoto" Target="../media/hdphoto8.wdp"/><Relationship Id="rId5" Type="http://schemas.microsoft.com/office/2007/relationships/hdphoto" Target="../media/hdphoto7.wdp"/><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White Cover Slide, Graphi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FF36D8-4852-2EE0-7502-F2BDEC94A5EE}"/>
              </a:ext>
            </a:extLst>
          </p:cNvPr>
          <p:cNvPicPr>
            <a:picLocks noChangeAspect="1"/>
          </p:cNvPicPr>
          <p:nvPr userDrawn="1"/>
        </p:nvPicPr>
        <p:blipFill>
          <a:blip r:embed="rId2"/>
          <a:srcRect/>
          <a:stretch/>
        </p:blipFill>
        <p:spPr>
          <a:xfrm>
            <a:off x="0" y="0"/>
            <a:ext cx="12192000" cy="6858000"/>
          </a:xfrm>
          <a:prstGeom prst="rect">
            <a:avLst/>
          </a:prstGeom>
        </p:spPr>
      </p:pic>
      <p:pic>
        <p:nvPicPr>
          <p:cNvPr id="2" name="Picture 1" descr="A black background with a yellow blot&#10;&#10;Description automatically generated">
            <a:extLst>
              <a:ext uri="{FF2B5EF4-FFF2-40B4-BE49-F238E27FC236}">
                <a16:creationId xmlns:a16="http://schemas.microsoft.com/office/drawing/2014/main" id="{18E3F4CC-827B-0CDB-4AA0-5E8D5E0CD954}"/>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8152410" y="5276841"/>
            <a:ext cx="1932001" cy="1790251"/>
          </a:xfrm>
          <a:prstGeom prst="rect">
            <a:avLst/>
          </a:prstGeom>
        </p:spPr>
      </p:pic>
      <p:pic>
        <p:nvPicPr>
          <p:cNvPr id="5" name="Picture 4" descr="A close-up of a drop of water&#10;&#10;Description automatically generated">
            <a:extLst>
              <a:ext uri="{FF2B5EF4-FFF2-40B4-BE49-F238E27FC236}">
                <a16:creationId xmlns:a16="http://schemas.microsoft.com/office/drawing/2014/main" id="{9573982C-686B-0ADA-84CB-806660900AA1}"/>
              </a:ext>
            </a:extLst>
          </p:cNvPr>
          <p:cNvPicPr>
            <a:picLocks noChangeAspect="1"/>
          </p:cNvPicPr>
          <p:nvPr userDrawn="1"/>
        </p:nvPicPr>
        <p:blipFill>
          <a:blip r:embed="rId4">
            <a:alphaModFix/>
            <a:duotone>
              <a:prstClr val="black"/>
              <a:schemeClr val="accent4">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6737961" y="1193150"/>
            <a:ext cx="131409" cy="144645"/>
          </a:xfrm>
          <a:prstGeom prst="rect">
            <a:avLst/>
          </a:prstGeom>
        </p:spPr>
      </p:pic>
      <p:pic>
        <p:nvPicPr>
          <p:cNvPr id="6" name="Picture 5" descr="A close-up of a drop of water&#10;&#10;Description automatically generated">
            <a:extLst>
              <a:ext uri="{FF2B5EF4-FFF2-40B4-BE49-F238E27FC236}">
                <a16:creationId xmlns:a16="http://schemas.microsoft.com/office/drawing/2014/main" id="{BAD33822-E272-8B95-3EF5-BD92A7D4E8EC}"/>
              </a:ext>
            </a:extLst>
          </p:cNvPr>
          <p:cNvPicPr>
            <a:picLocks noChangeAspect="1"/>
          </p:cNvPicPr>
          <p:nvPr userDrawn="1"/>
        </p:nvPicPr>
        <p:blipFill>
          <a:blip r:embed="rId4">
            <a:alphaModFix/>
            <a:duotone>
              <a:prstClr val="black"/>
              <a:schemeClr val="accent4">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6401147" y="895718"/>
            <a:ext cx="131409" cy="144645"/>
          </a:xfrm>
          <a:prstGeom prst="rect">
            <a:avLst/>
          </a:prstGeom>
        </p:spPr>
      </p:pic>
      <p:pic>
        <p:nvPicPr>
          <p:cNvPr id="7" name="Picture 6" descr="A close-up of a drop of water&#10;&#10;Description automatically generated">
            <a:extLst>
              <a:ext uri="{FF2B5EF4-FFF2-40B4-BE49-F238E27FC236}">
                <a16:creationId xmlns:a16="http://schemas.microsoft.com/office/drawing/2014/main" id="{8FF6DC58-8738-D22D-76DC-D2EA7DFB5B1E}"/>
              </a:ext>
            </a:extLst>
          </p:cNvPr>
          <p:cNvPicPr>
            <a:picLocks noChangeAspect="1"/>
          </p:cNvPicPr>
          <p:nvPr userDrawn="1"/>
        </p:nvPicPr>
        <p:blipFill>
          <a:blip r:embed="rId4">
            <a:alphaModFix/>
            <a:duotone>
              <a:prstClr val="black"/>
              <a:schemeClr val="accent4">
                <a:tint val="45000"/>
                <a:satMod val="400000"/>
              </a:schemeClr>
            </a:duotone>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6915937" y="895718"/>
            <a:ext cx="131409" cy="144645"/>
          </a:xfrm>
          <a:prstGeom prst="rect">
            <a:avLst/>
          </a:prstGeom>
        </p:spPr>
      </p:pic>
      <p:grpSp>
        <p:nvGrpSpPr>
          <p:cNvPr id="10" name="Group 9">
            <a:extLst>
              <a:ext uri="{FF2B5EF4-FFF2-40B4-BE49-F238E27FC236}">
                <a16:creationId xmlns:a16="http://schemas.microsoft.com/office/drawing/2014/main" id="{72B09509-817E-DB88-39FC-522E10864FE0}"/>
              </a:ext>
            </a:extLst>
          </p:cNvPr>
          <p:cNvGrpSpPr/>
          <p:nvPr userDrawn="1"/>
        </p:nvGrpSpPr>
        <p:grpSpPr>
          <a:xfrm>
            <a:off x="10688366" y="4949485"/>
            <a:ext cx="2400173" cy="2326699"/>
            <a:chOff x="8016274" y="3712114"/>
            <a:chExt cx="1800130" cy="1745024"/>
          </a:xfrm>
        </p:grpSpPr>
        <p:pic>
          <p:nvPicPr>
            <p:cNvPr id="8" name="Picture 7" descr="A black background with a yellow blot&#10;&#10;Description automatically generated">
              <a:extLst>
                <a:ext uri="{FF2B5EF4-FFF2-40B4-BE49-F238E27FC236}">
                  <a16:creationId xmlns:a16="http://schemas.microsoft.com/office/drawing/2014/main" id="{4BE01734-9EF2-A3F8-35B5-C092DE1FC6A0}"/>
                </a:ext>
              </a:extLst>
            </p:cNvPr>
            <p:cNvPicPr>
              <a:picLocks noChangeAspect="1"/>
            </p:cNvPicPr>
            <p:nvPr userDrawn="1"/>
          </p:nvPicPr>
          <p:blipFill>
            <a:blip r:embed="rId3"/>
            <a:stretch>
              <a:fillRect/>
            </a:stretch>
          </p:blipFill>
          <p:spPr>
            <a:xfrm>
              <a:off x="8016274" y="3712114"/>
              <a:ext cx="1449001" cy="1342688"/>
            </a:xfrm>
            <a:prstGeom prst="rect">
              <a:avLst/>
            </a:prstGeom>
          </p:spPr>
        </p:pic>
        <p:pic>
          <p:nvPicPr>
            <p:cNvPr id="9" name="Picture 8" descr="A black background with a yellow blot&#10;&#10;Description automatically generated">
              <a:extLst>
                <a:ext uri="{FF2B5EF4-FFF2-40B4-BE49-F238E27FC236}">
                  <a16:creationId xmlns:a16="http://schemas.microsoft.com/office/drawing/2014/main" id="{EB92FA70-36E1-7B9B-39BA-9FCCE7FFFC82}"/>
                </a:ext>
              </a:extLst>
            </p:cNvPr>
            <p:cNvPicPr>
              <a:picLocks noChangeAspect="1"/>
            </p:cNvPicPr>
            <p:nvPr userDrawn="1"/>
          </p:nvPicPr>
          <p:blipFill>
            <a:blip r:embed="rId3"/>
            <a:stretch>
              <a:fillRect/>
            </a:stretch>
          </p:blipFill>
          <p:spPr>
            <a:xfrm>
              <a:off x="8367403" y="4114450"/>
              <a:ext cx="1449001" cy="1342688"/>
            </a:xfrm>
            <a:prstGeom prst="rect">
              <a:avLst/>
            </a:prstGeom>
          </p:spPr>
        </p:pic>
      </p:grpSp>
      <p:pic>
        <p:nvPicPr>
          <p:cNvPr id="11" name="Picture 10" descr="A black background with a yellow blot&#10;&#10;Description automatically generated">
            <a:extLst>
              <a:ext uri="{FF2B5EF4-FFF2-40B4-BE49-F238E27FC236}">
                <a16:creationId xmlns:a16="http://schemas.microsoft.com/office/drawing/2014/main" id="{C2CBC8BB-22C7-0D1C-05F8-2728A9FE1750}"/>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744140" y="5067749"/>
            <a:ext cx="1932001" cy="1790251"/>
          </a:xfrm>
          <a:prstGeom prst="rect">
            <a:avLst/>
          </a:prstGeom>
        </p:spPr>
      </p:pic>
      <p:pic>
        <p:nvPicPr>
          <p:cNvPr id="12" name="Picture 11">
            <a:extLst>
              <a:ext uri="{FF2B5EF4-FFF2-40B4-BE49-F238E27FC236}">
                <a16:creationId xmlns:a16="http://schemas.microsoft.com/office/drawing/2014/main" id="{AB4C9BDD-085F-4BDE-6C64-2B19D8330DF4}"/>
              </a:ext>
            </a:extLst>
          </p:cNvPr>
          <p:cNvPicPr>
            <a:picLocks noChangeAspect="1"/>
          </p:cNvPicPr>
          <p:nvPr userDrawn="1"/>
        </p:nvPicPr>
        <p:blipFill>
          <a:blip r:embed="rId6">
            <a:alphaModFix amt="8000"/>
          </a:blip>
          <a:stretch>
            <a:fillRect/>
          </a:stretch>
        </p:blipFill>
        <p:spPr>
          <a:xfrm>
            <a:off x="1445696" y="2133163"/>
            <a:ext cx="2460888" cy="2372999"/>
          </a:xfrm>
          <a:prstGeom prst="rect">
            <a:avLst/>
          </a:prstGeom>
        </p:spPr>
      </p:pic>
    </p:spTree>
    <p:extLst>
      <p:ext uri="{BB962C8B-B14F-4D97-AF65-F5344CB8AC3E}">
        <p14:creationId xmlns:p14="http://schemas.microsoft.com/office/powerpoint/2010/main" val="73520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childTnLst>
                                    <p:animMotion origin="layout" path="M -0.00018 -0.00401 L 0.10034 0.67315 " pathEditMode="relative" rAng="0" ptsTypes="AA">
                                      <p:cBhvr>
                                        <p:cTn id="6" dur="1000" fill="hold"/>
                                        <p:tgtEl>
                                          <p:spTgt spid="5"/>
                                        </p:tgtEl>
                                        <p:attrNameLst>
                                          <p:attrName>ppt_x</p:attrName>
                                          <p:attrName>ppt_y</p:attrName>
                                        </p:attrNameLst>
                                      </p:cBhvr>
                                      <p:rCtr x="5017" y="33858"/>
                                    </p:animMotion>
                                  </p:childTnLst>
                                  <p:subTnLst>
                                    <p:set>
                                      <p:cBhvr override="childStyle">
                                        <p:cTn dur="1" fill="hold" display="0" masterRel="sameClick" afterEffect="1">
                                          <p:stCondLst>
                                            <p:cond evt="end" delay="0">
                                              <p:tn val="5"/>
                                            </p:cond>
                                          </p:stCondLst>
                                        </p:cTn>
                                        <p:tgtEl>
                                          <p:spTgt spid="5"/>
                                        </p:tgtEl>
                                        <p:attrNameLst>
                                          <p:attrName>style.visibility</p:attrName>
                                        </p:attrNameLst>
                                      </p:cBhvr>
                                      <p:to>
                                        <p:strVal val="hidden"/>
                                      </p:to>
                                    </p:set>
                                  </p:subTnLst>
                                </p:cTn>
                              </p:par>
                              <p:par>
                                <p:cTn id="7" presetID="0" presetClass="path" presetSubtype="0" repeatCount="indefinite" accel="50000" decel="50000" fill="hold" nodeType="withEffect">
                                  <p:stCondLst>
                                    <p:cond delay="0"/>
                                  </p:stCondLst>
                                  <p:childTnLst>
                                    <p:animMotion origin="layout" path="M -0.00017 -0.00401 L 0.0816 0.71667 " pathEditMode="relative" rAng="0" ptsTypes="AA">
                                      <p:cBhvr>
                                        <p:cTn id="8" dur="500" fill="hold"/>
                                        <p:tgtEl>
                                          <p:spTgt spid="6"/>
                                        </p:tgtEl>
                                        <p:attrNameLst>
                                          <p:attrName>ppt_x</p:attrName>
                                          <p:attrName>ppt_y</p:attrName>
                                        </p:attrNameLst>
                                      </p:cBhvr>
                                      <p:rCtr x="4080" y="36019"/>
                                    </p:animMotion>
                                  </p:childTnLst>
                                  <p:subTnLst>
                                    <p:set>
                                      <p:cBhvr override="childStyle">
                                        <p:cTn dur="1" fill="hold" display="0" masterRel="sameClick" afterEffect="1">
                                          <p:stCondLst>
                                            <p:cond evt="end" delay="0">
                                              <p:tn val="7"/>
                                            </p:cond>
                                          </p:stCondLst>
                                        </p:cTn>
                                        <p:tgtEl>
                                          <p:spTgt spid="6"/>
                                        </p:tgtEl>
                                        <p:attrNameLst>
                                          <p:attrName>style.visibility</p:attrName>
                                        </p:attrNameLst>
                                      </p:cBhvr>
                                      <p:to>
                                        <p:strVal val="hidden"/>
                                      </p:to>
                                    </p:set>
                                  </p:subTnLst>
                                </p:cTn>
                              </p:par>
                              <p:par>
                                <p:cTn id="9" presetID="0" presetClass="path" presetSubtype="0" repeatCount="indefinite" accel="50000" decel="50000" fill="hold" nodeType="withEffect">
                                  <p:stCondLst>
                                    <p:cond delay="0"/>
                                  </p:stCondLst>
                                  <p:childTnLst>
                                    <p:animMotion origin="layout" path="M -0.00017 -0.00401 L 0.11302 0.69383 " pathEditMode="relative" rAng="0" ptsTypes="AA">
                                      <p:cBhvr>
                                        <p:cTn id="10" dur="1500" fill="hold"/>
                                        <p:tgtEl>
                                          <p:spTgt spid="7"/>
                                        </p:tgtEl>
                                        <p:attrNameLst>
                                          <p:attrName>ppt_x</p:attrName>
                                          <p:attrName>ppt_y</p:attrName>
                                        </p:attrNameLst>
                                      </p:cBhvr>
                                      <p:rCtr x="5660" y="34877"/>
                                    </p:animMotion>
                                  </p:childTnLst>
                                  <p:subTnLst>
                                    <p:set>
                                      <p:cBhvr override="childStyle">
                                        <p:cTn dur="1" fill="hold" display="0" masterRel="sameClick" afterEffect="1">
                                          <p:stCondLst>
                                            <p:cond evt="end" delay="0">
                                              <p:tn val="9"/>
                                            </p:cond>
                                          </p:stCondLst>
                                        </p:cTn>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ADA4A-BB6C-8573-4716-961F4618D088}"/>
              </a:ext>
            </a:extLst>
          </p:cNvPr>
          <p:cNvPicPr>
            <a:picLocks noChangeAspect="1"/>
          </p:cNvPicPr>
          <p:nvPr userDrawn="1"/>
        </p:nvPicPr>
        <p:blipFill>
          <a:blip r:embed="rId2"/>
          <a:srcRect/>
          <a:stretch/>
        </p:blipFill>
        <p:spPr>
          <a:xfrm>
            <a:off x="0" y="0"/>
            <a:ext cx="12192000" cy="6858000"/>
          </a:xfrm>
          <a:prstGeom prst="rect">
            <a:avLst/>
          </a:prstGeom>
        </p:spPr>
      </p:pic>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512064" y="1457739"/>
            <a:ext cx="3367144" cy="442569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4412428" y="1457739"/>
            <a:ext cx="3367144" cy="442569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8312792" y="1457739"/>
            <a:ext cx="3367144" cy="442569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92DEEFCD-C2A1-2C48-B605-0F6503385361}"/>
              </a:ext>
            </a:extLst>
          </p:cNvPr>
          <p:cNvSpPr>
            <a:spLocks noGrp="1"/>
          </p:cNvSpPr>
          <p:nvPr>
            <p:ph type="title"/>
          </p:nvPr>
        </p:nvSpPr>
        <p:spPr>
          <a:xfrm>
            <a:off x="517067" y="313943"/>
            <a:ext cx="11180064" cy="617581"/>
          </a:xfrm>
          <a:prstGeom prst="rect">
            <a:avLst/>
          </a:prstGeom>
        </p:spPr>
        <p:txBody>
          <a:bodyPr>
            <a:normAutofit/>
          </a:bodyPr>
          <a:lstStyle>
            <a:lvl1pPr>
              <a:defRPr sz="2933" b="1">
                <a:solidFill>
                  <a:srgbClr val="000048"/>
                </a:solidFill>
              </a:defRPr>
            </a:lvl1pPr>
          </a:lstStyle>
          <a:p>
            <a:r>
              <a:rPr lang="en-US"/>
              <a:t>Click to edit Master title style</a:t>
            </a:r>
          </a:p>
        </p:txBody>
      </p:sp>
      <p:sp>
        <p:nvSpPr>
          <p:cNvPr id="5" name="Rectangle 4">
            <a:extLst>
              <a:ext uri="{FF2B5EF4-FFF2-40B4-BE49-F238E27FC236}">
                <a16:creationId xmlns:a16="http://schemas.microsoft.com/office/drawing/2014/main" id="{E11EED35-FC91-8A8D-C54D-24FDD5E0BA7C}"/>
              </a:ext>
            </a:extLst>
          </p:cNvPr>
          <p:cNvSpPr/>
          <p:nvPr userDrawn="1"/>
        </p:nvSpPr>
        <p:spPr>
          <a:xfrm>
            <a:off x="399377" y="6484705"/>
            <a:ext cx="372218" cy="276999"/>
          </a:xfrm>
          <a:prstGeom prst="rect">
            <a:avLst/>
          </a:prstGeom>
        </p:spPr>
        <p:txBody>
          <a:bodyPr wrap="none">
            <a:spAutoFit/>
          </a:bodyPr>
          <a:lstStyle/>
          <a:p>
            <a:fld id="{B301282B-C8D1-4C6F-8DEC-D3A85D3787F3}" type="slidenum">
              <a:rPr lang="en-US" sz="1200" b="1" smtClean="0">
                <a:solidFill>
                  <a:schemeClr val="tx2"/>
                </a:solidFill>
                <a:latin typeface="Arial" panose="020B0604020202020204" pitchFamily="34" charset="0"/>
                <a:cs typeface="Arial" panose="020B0604020202020204" pitchFamily="34" charset="0"/>
              </a:rPr>
              <a:pPr/>
              <a:t>‹#›</a:t>
            </a:fld>
            <a:endParaRPr lang="en-US" sz="1200" b="1">
              <a:solidFill>
                <a:schemeClr val="tx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80A566C-6FD1-F93F-E929-DC0AE8891003}"/>
              </a:ext>
            </a:extLst>
          </p:cNvPr>
          <p:cNvSpPr txBox="1"/>
          <p:nvPr userDrawn="1"/>
        </p:nvSpPr>
        <p:spPr>
          <a:xfrm>
            <a:off x="765095" y="6515482"/>
            <a:ext cx="1357011" cy="246221"/>
          </a:xfrm>
          <a:prstGeom prst="rect">
            <a:avLst/>
          </a:prstGeom>
          <a:noFill/>
        </p:spPr>
        <p:txBody>
          <a:bodyPr wrap="square" rtlCol="0" anchor="ctr">
            <a:spAutoFit/>
          </a:bodyPr>
          <a:lstStyle>
            <a:defPPr>
              <a:defRPr lang="en-US"/>
            </a:defPPr>
            <a:lvl1pPr marR="0" lvl="0" indent="0" defTabSz="1219170" fontAlgn="auto">
              <a:lnSpc>
                <a:spcPct val="100000"/>
              </a:lnSpc>
              <a:spcBef>
                <a:spcPts val="0"/>
              </a:spcBef>
              <a:spcAft>
                <a:spcPts val="0"/>
              </a:spcAft>
              <a:buClrTx/>
              <a:buSzTx/>
              <a:buFontTx/>
              <a:buNone/>
              <a:tabLst/>
              <a:defRPr kumimoji="0" sz="1200" b="0" i="0" u="none" strike="noStrike" kern="0" cap="none" spc="0" normalizeH="0" baseline="0">
                <a:ln>
                  <a:noFill/>
                </a:ln>
                <a:solidFill>
                  <a:sysClr val="window" lastClr="FFFFFF"/>
                </a:solidFill>
                <a:effectLst/>
                <a:uLnTx/>
                <a:uFillTx/>
                <a:cs typeface="Arial"/>
              </a:defRPr>
            </a:lvl1pPr>
          </a:lstStyle>
          <a:p>
            <a:pPr lvl="0" algn="ctr"/>
            <a:r>
              <a:rPr lang="en-US" sz="1000" spc="0" baseline="0">
                <a:solidFill>
                  <a:schemeClr val="tx2"/>
                </a:solidFill>
                <a:latin typeface="+mj-lt"/>
              </a:rPr>
              <a:t>© 2024 Cognizant</a:t>
            </a:r>
          </a:p>
        </p:txBody>
      </p:sp>
      <p:pic>
        <p:nvPicPr>
          <p:cNvPr id="9" name="Picture 8" descr="Logo&#10;&#10;Description automatically generated">
            <a:extLst>
              <a:ext uri="{FF2B5EF4-FFF2-40B4-BE49-F238E27FC236}">
                <a16:creationId xmlns:a16="http://schemas.microsoft.com/office/drawing/2014/main" id="{4F8964C3-0B57-B4C4-C46D-8167601DA28B}"/>
              </a:ext>
            </a:extLst>
          </p:cNvPr>
          <p:cNvPicPr>
            <a:picLocks noChangeAspect="1"/>
          </p:cNvPicPr>
          <p:nvPr userDrawn="1"/>
        </p:nvPicPr>
        <p:blipFill>
          <a:blip r:embed="rId3"/>
          <a:stretch>
            <a:fillRect/>
          </a:stretch>
        </p:blipFill>
        <p:spPr>
          <a:xfrm>
            <a:off x="9820496" y="6495393"/>
            <a:ext cx="981897" cy="294569"/>
          </a:xfrm>
          <a:prstGeom prst="rect">
            <a:avLst/>
          </a:prstGeom>
        </p:spPr>
      </p:pic>
      <p:pic>
        <p:nvPicPr>
          <p:cNvPr id="14" name="Graphic 13">
            <a:extLst>
              <a:ext uri="{FF2B5EF4-FFF2-40B4-BE49-F238E27FC236}">
                <a16:creationId xmlns:a16="http://schemas.microsoft.com/office/drawing/2014/main" id="{E62C4D46-4336-E6C3-A959-09368C27322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49078" y="6580193"/>
            <a:ext cx="824796" cy="124969"/>
          </a:xfrm>
          <a:prstGeom prst="rect">
            <a:avLst/>
          </a:prstGeom>
        </p:spPr>
      </p:pic>
    </p:spTree>
    <p:extLst>
      <p:ext uri="{BB962C8B-B14F-4D97-AF65-F5344CB8AC3E}">
        <p14:creationId xmlns:p14="http://schemas.microsoft.com/office/powerpoint/2010/main" val="3423838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2 Column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1D426-3387-F6C2-24A4-A3C09D20D5F1}"/>
              </a:ext>
            </a:extLst>
          </p:cNvPr>
          <p:cNvPicPr>
            <a:picLocks noChangeAspect="1"/>
          </p:cNvPicPr>
          <p:nvPr userDrawn="1"/>
        </p:nvPicPr>
        <p:blipFill>
          <a:blip r:embed="rId2"/>
          <a:srcRect/>
          <a:stretch/>
        </p:blipFill>
        <p:spPr>
          <a:xfrm>
            <a:off x="2" y="2"/>
            <a:ext cx="12191999" cy="6857999"/>
          </a:xfrm>
          <a:prstGeom prst="rect">
            <a:avLst/>
          </a:prstGeom>
        </p:spPr>
      </p:pic>
    </p:spTree>
    <p:extLst>
      <p:ext uri="{BB962C8B-B14F-4D97-AF65-F5344CB8AC3E}">
        <p14:creationId xmlns:p14="http://schemas.microsoft.com/office/powerpoint/2010/main" val="842524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with Header">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A3347EFE-4507-8B65-4DEB-80F896E11495}"/>
              </a:ext>
            </a:extLst>
          </p:cNvPr>
          <p:cNvSpPr>
            <a:spLocks noGrp="1"/>
          </p:cNvSpPr>
          <p:nvPr>
            <p:ph type="title"/>
          </p:nvPr>
        </p:nvSpPr>
        <p:spPr>
          <a:xfrm>
            <a:off x="512064" y="365760"/>
            <a:ext cx="11171936" cy="828040"/>
          </a:xfrm>
          <a:prstGeom prst="rect">
            <a:avLst/>
          </a:prstGeom>
        </p:spPr>
        <p:txBody>
          <a:bodyPr vert="horz" lIns="0" tIns="0" rIns="0" bIns="0" rtlCol="0" anchor="t" anchorCtr="0">
            <a:noAutofit/>
          </a:bodyPr>
          <a:lstStyle>
            <a:lvl1pPr>
              <a:defRPr sz="2667" b="1">
                <a:solidFill>
                  <a:schemeClr val="tx2">
                    <a:lumMod val="95000"/>
                    <a:lumOff val="5000"/>
                  </a:schemeClr>
                </a:solidFill>
                <a:latin typeface="+mn-lt"/>
                <a:cs typeface="Calibri" panose="020F0502020204030204" pitchFamily="34" charset="0"/>
              </a:defRPr>
            </a:lvl1pPr>
          </a:lstStyle>
          <a:p>
            <a:r>
              <a:rPr lang="en-US"/>
              <a:t>Click to edit Master title style</a:t>
            </a:r>
            <a:br>
              <a:rPr lang="en-US"/>
            </a:br>
            <a:endParaRPr lang="en-US"/>
          </a:p>
        </p:txBody>
      </p:sp>
    </p:spTree>
    <p:extLst>
      <p:ext uri="{BB962C8B-B14F-4D97-AF65-F5344CB8AC3E}">
        <p14:creationId xmlns:p14="http://schemas.microsoft.com/office/powerpoint/2010/main" val="1893058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200" y="381001"/>
            <a:ext cx="11277600" cy="367249"/>
          </a:xfrm>
          <a:prstGeom prst="rect">
            <a:avLst/>
          </a:prstGeom>
        </p:spPr>
        <p:txBody>
          <a:bodyPr wrap="square" lIns="0" tIns="0" rIns="0" bIns="0" anchor="t" anchorCtr="0">
            <a:noAutofit/>
          </a:bodyPr>
          <a:lstStyle>
            <a:lvl1pPr>
              <a:lnSpc>
                <a:spcPct val="100000"/>
              </a:lnSpc>
              <a:defRPr sz="2400" b="1">
                <a:solidFill>
                  <a:schemeClr val="tx2"/>
                </a:solidFill>
                <a:latin typeface="+mj-lt"/>
                <a:cs typeface="Arial" panose="020B0604020202020204"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5E66C846-02A8-39AE-A7FA-0451F122D09E}"/>
              </a:ext>
            </a:extLst>
          </p:cNvPr>
          <p:cNvSpPr txBox="1"/>
          <p:nvPr userDrawn="1"/>
        </p:nvSpPr>
        <p:spPr>
          <a:xfrm>
            <a:off x="887822" y="6495892"/>
            <a:ext cx="1152880" cy="235898"/>
          </a:xfrm>
          <a:prstGeom prst="rect">
            <a:avLst/>
          </a:prstGeom>
          <a:noFill/>
        </p:spPr>
        <p:txBody>
          <a:bodyPr wrap="none"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r>
              <a:rPr lang="en-US" sz="900" b="0" kern="1200">
                <a:solidFill>
                  <a:schemeClr val="tx2"/>
                </a:solidFill>
                <a:latin typeface="+mn-lt"/>
                <a:ea typeface="ＭＳ Ｐゴシック" pitchFamily="34" charset="-128"/>
                <a:cs typeface="Arial" panose="020B0604020202020204" pitchFamily="34" charset="0"/>
              </a:rPr>
              <a:t>© 2024 Cognizant</a:t>
            </a:r>
          </a:p>
        </p:txBody>
      </p:sp>
      <p:sp>
        <p:nvSpPr>
          <p:cNvPr id="4" name="TextBox 3">
            <a:extLst>
              <a:ext uri="{FF2B5EF4-FFF2-40B4-BE49-F238E27FC236}">
                <a16:creationId xmlns:a16="http://schemas.microsoft.com/office/drawing/2014/main" id="{FD93A4F0-F3C8-38A6-1715-1F59AF3C4815}"/>
              </a:ext>
            </a:extLst>
          </p:cNvPr>
          <p:cNvSpPr txBox="1"/>
          <p:nvPr userDrawn="1"/>
        </p:nvSpPr>
        <p:spPr>
          <a:xfrm>
            <a:off x="501179" y="6495892"/>
            <a:ext cx="332142" cy="235898"/>
          </a:xfrm>
          <a:prstGeom prst="rect">
            <a:avLst/>
          </a:prstGeom>
          <a:noFill/>
        </p:spPr>
        <p:txBody>
          <a:bodyPr wrap="none" rtlCol="0">
            <a:spAutoFit/>
          </a:bodyPr>
          <a:lstStyle/>
          <a:p>
            <a:pPr marL="0" marR="0" lvl="0" indent="0" algn="ctr" defTabSz="914377" rtl="0" eaLnBrk="1" fontAlgn="base" latinLnBrk="0" hangingPunct="1">
              <a:lnSpc>
                <a:spcPct val="100000"/>
              </a:lnSpc>
              <a:spcBef>
                <a:spcPct val="0"/>
              </a:spcBef>
              <a:spcAft>
                <a:spcPct val="0"/>
              </a:spcAft>
              <a:buClrTx/>
              <a:buSzTx/>
              <a:buFontTx/>
              <a:buNone/>
              <a:tabLst/>
              <a:defRPr/>
            </a:pPr>
            <a:fld id="{34B208A3-F79D-4708-8184-C479C6B70FAF}" type="slidenum">
              <a:rPr lang="en-US" sz="900" b="0" kern="1200" smtClean="0">
                <a:solidFill>
                  <a:schemeClr val="tx2"/>
                </a:solidFill>
                <a:latin typeface="+mn-lt"/>
                <a:ea typeface="ＭＳ Ｐゴシック" pitchFamily="34" charset="-128"/>
                <a:cs typeface="Arial" panose="020B0604020202020204" pitchFamily="34" charset="0"/>
              </a:rPr>
              <a:pPr marL="0" marR="0" lvl="0" indent="0" algn="ctr" defTabSz="914377" rtl="0" eaLnBrk="1" fontAlgn="base" latinLnBrk="0" hangingPunct="1">
                <a:lnSpc>
                  <a:spcPct val="100000"/>
                </a:lnSpc>
                <a:spcBef>
                  <a:spcPct val="0"/>
                </a:spcBef>
                <a:spcAft>
                  <a:spcPct val="0"/>
                </a:spcAft>
                <a:buClrTx/>
                <a:buSzTx/>
                <a:buFontTx/>
                <a:buNone/>
                <a:tabLst/>
                <a:defRPr/>
              </a:pPr>
              <a:t>‹#›</a:t>
            </a:fld>
            <a:endParaRPr lang="en-US" sz="900" b="0" kern="1200">
              <a:solidFill>
                <a:schemeClr val="tx2"/>
              </a:solidFill>
              <a:latin typeface="+mn-lt"/>
              <a:ea typeface="ＭＳ Ｐゴシック" pitchFamily="34" charset="-128"/>
              <a:cs typeface="Arial" panose="020B0604020202020204" pitchFamily="34" charset="0"/>
            </a:endParaRPr>
          </a:p>
        </p:txBody>
      </p:sp>
      <p:pic>
        <p:nvPicPr>
          <p:cNvPr id="7" name="Picture 6" descr="Logo&#10;&#10;Description automatically generated">
            <a:extLst>
              <a:ext uri="{FF2B5EF4-FFF2-40B4-BE49-F238E27FC236}">
                <a16:creationId xmlns:a16="http://schemas.microsoft.com/office/drawing/2014/main" id="{1B62733E-BF9D-92E0-A1AA-5D44A1F2D35E}"/>
              </a:ext>
            </a:extLst>
          </p:cNvPr>
          <p:cNvPicPr>
            <a:picLocks noChangeAspect="1"/>
          </p:cNvPicPr>
          <p:nvPr userDrawn="1"/>
        </p:nvPicPr>
        <p:blipFill>
          <a:blip r:embed="rId2"/>
          <a:stretch>
            <a:fillRect/>
          </a:stretch>
        </p:blipFill>
        <p:spPr>
          <a:xfrm>
            <a:off x="9365638" y="6360676"/>
            <a:ext cx="1494517" cy="449961"/>
          </a:xfrm>
          <a:prstGeom prst="rect">
            <a:avLst/>
          </a:prstGeom>
        </p:spPr>
      </p:pic>
      <p:cxnSp>
        <p:nvCxnSpPr>
          <p:cNvPr id="8" name="Straight Connector 7">
            <a:extLst>
              <a:ext uri="{FF2B5EF4-FFF2-40B4-BE49-F238E27FC236}">
                <a16:creationId xmlns:a16="http://schemas.microsoft.com/office/drawing/2014/main" id="{5444D07F-531B-EC58-641A-41C8D3105899}"/>
              </a:ext>
            </a:extLst>
          </p:cNvPr>
          <p:cNvCxnSpPr/>
          <p:nvPr userDrawn="1"/>
        </p:nvCxnSpPr>
        <p:spPr>
          <a:xfrm>
            <a:off x="10861040" y="6474460"/>
            <a:ext cx="0" cy="2336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3220EAB-FB71-AF47-3A07-D9CD595C11CF}"/>
              </a:ext>
            </a:extLst>
          </p:cNvPr>
          <p:cNvPicPr>
            <a:picLocks noChangeAspect="1"/>
          </p:cNvPicPr>
          <p:nvPr userDrawn="1"/>
        </p:nvPicPr>
        <p:blipFill>
          <a:blip r:embed="rId3"/>
          <a:stretch>
            <a:fillRect/>
          </a:stretch>
        </p:blipFill>
        <p:spPr>
          <a:xfrm>
            <a:off x="10777849" y="6244338"/>
            <a:ext cx="1121419" cy="632967"/>
          </a:xfrm>
          <a:prstGeom prst="rect">
            <a:avLst/>
          </a:prstGeom>
        </p:spPr>
      </p:pic>
    </p:spTree>
    <p:extLst>
      <p:ext uri="{BB962C8B-B14F-4D97-AF65-F5344CB8AC3E}">
        <p14:creationId xmlns:p14="http://schemas.microsoft.com/office/powerpoint/2010/main" val="1132039693"/>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9050288-95B4-4C23-B8AE-0EDFB86AC785}"/>
              </a:ext>
            </a:extLst>
          </p:cNvPr>
          <p:cNvSpPr/>
          <p:nvPr userDrawn="1"/>
        </p:nvSpPr>
        <p:spPr>
          <a:xfrm>
            <a:off x="10135410" y="-22470"/>
            <a:ext cx="2056588" cy="647944"/>
          </a:xfrm>
          <a:custGeom>
            <a:avLst/>
            <a:gdLst>
              <a:gd name="connsiteX0" fmla="*/ 323972 w 2056588"/>
              <a:gd name="connsiteY0" fmla="*/ 0 h 647944"/>
              <a:gd name="connsiteX1" fmla="*/ 1218389 w 2056588"/>
              <a:gd name="connsiteY1" fmla="*/ 0 h 647944"/>
              <a:gd name="connsiteX2" fmla="*/ 1342268 w 2056588"/>
              <a:gd name="connsiteY2" fmla="*/ 0 h 647944"/>
              <a:gd name="connsiteX3" fmla="*/ 2056588 w 2056588"/>
              <a:gd name="connsiteY3" fmla="*/ 0 h 647944"/>
              <a:gd name="connsiteX4" fmla="*/ 2056588 w 2056588"/>
              <a:gd name="connsiteY4" fmla="*/ 647944 h 647944"/>
              <a:gd name="connsiteX5" fmla="*/ 1342268 w 2056588"/>
              <a:gd name="connsiteY5" fmla="*/ 647944 h 647944"/>
              <a:gd name="connsiteX6" fmla="*/ 1218389 w 2056588"/>
              <a:gd name="connsiteY6" fmla="*/ 647944 h 647944"/>
              <a:gd name="connsiteX7" fmla="*/ 323972 w 2056588"/>
              <a:gd name="connsiteY7" fmla="*/ 647944 h 647944"/>
              <a:gd name="connsiteX8" fmla="*/ 0 w 2056588"/>
              <a:gd name="connsiteY8" fmla="*/ 323972 h 647944"/>
              <a:gd name="connsiteX9" fmla="*/ 323972 w 2056588"/>
              <a:gd name="connsiteY9" fmla="*/ 0 h 64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6588" h="647944">
                <a:moveTo>
                  <a:pt x="323972" y="0"/>
                </a:moveTo>
                <a:lnTo>
                  <a:pt x="1218389" y="0"/>
                </a:lnTo>
                <a:lnTo>
                  <a:pt x="1342268" y="0"/>
                </a:lnTo>
                <a:lnTo>
                  <a:pt x="2056588" y="0"/>
                </a:lnTo>
                <a:lnTo>
                  <a:pt x="2056588" y="647944"/>
                </a:lnTo>
                <a:lnTo>
                  <a:pt x="1342268" y="647944"/>
                </a:lnTo>
                <a:lnTo>
                  <a:pt x="1218389" y="647944"/>
                </a:lnTo>
                <a:lnTo>
                  <a:pt x="323972" y="647944"/>
                </a:lnTo>
                <a:cubicBezTo>
                  <a:pt x="145047" y="647944"/>
                  <a:pt x="0" y="502897"/>
                  <a:pt x="0" y="323972"/>
                </a:cubicBezTo>
                <a:cubicBezTo>
                  <a:pt x="0" y="145047"/>
                  <a:pt x="145047" y="0"/>
                  <a:pt x="323972" y="0"/>
                </a:cubicBezTo>
                <a:close/>
              </a:path>
            </a:pathLst>
          </a:custGeom>
          <a:solidFill>
            <a:schemeClr val="bg1"/>
          </a:solidFill>
          <a:ln>
            <a:no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lvl="0" algn="ctr"/>
            <a:endParaRPr lang="en-IN"/>
          </a:p>
        </p:txBody>
      </p:sp>
      <p:sp>
        <p:nvSpPr>
          <p:cNvPr id="16" name="Rectangle 15"/>
          <p:cNvSpPr/>
          <p:nvPr userDrawn="1"/>
        </p:nvSpPr>
        <p:spPr>
          <a:xfrm>
            <a:off x="2" y="1"/>
            <a:ext cx="125218" cy="602751"/>
          </a:xfrm>
          <a:prstGeom prst="rect">
            <a:avLst/>
          </a:prstGeom>
          <a:solidFill>
            <a:srgbClr val="569BBE"/>
          </a:solidFill>
          <a:ln>
            <a:noFill/>
          </a:ln>
          <a:effectLst>
            <a:outerShdw blurRad="114300" dist="63500" dir="5400000" sx="89000" sy="89000" algn="ctr" rotWithShape="0">
              <a:srgbClr val="000000">
                <a:alpha val="2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3200">
              <a:solidFill>
                <a:schemeClr val="lt1"/>
              </a:solidFill>
            </a:endParaRPr>
          </a:p>
        </p:txBody>
      </p:sp>
      <p:sp>
        <p:nvSpPr>
          <p:cNvPr id="11" name="Slide Number Placeholder 9">
            <a:extLst>
              <a:ext uri="{FF2B5EF4-FFF2-40B4-BE49-F238E27FC236}">
                <a16:creationId xmlns:a16="http://schemas.microsoft.com/office/drawing/2014/main" id="{42EC2F54-FE71-419F-B3E9-62861D2AA5EE}"/>
              </a:ext>
            </a:extLst>
          </p:cNvPr>
          <p:cNvSpPr txBox="1">
            <a:spLocks/>
          </p:cNvSpPr>
          <p:nvPr userDrawn="1"/>
        </p:nvSpPr>
        <p:spPr>
          <a:xfrm>
            <a:off x="11736268" y="6445799"/>
            <a:ext cx="304880" cy="207264"/>
          </a:xfrm>
          <a:prstGeom prst="rect">
            <a:avLst/>
          </a:prstGeom>
        </p:spPr>
        <p:txBody>
          <a:bodyPr vert="horz" lIns="0" tIns="0" rIns="0" bIns="0" rtlCol="0" anchor="ctr"/>
          <a:lstStyle>
            <a:defPPr>
              <a:defRPr lang="en-US"/>
            </a:defPPr>
            <a:lvl1pPr marL="0" algn="l" defTabSz="457200" rtl="0" eaLnBrk="1" latinLnBrk="0" hangingPunct="1">
              <a:defRPr sz="1200" b="1" kern="1200">
                <a:solidFill>
                  <a:schemeClr val="accent6"/>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algn="l" defTabSz="609570" rtl="0" eaLnBrk="1" latinLnBrk="0" hangingPunct="1"/>
            <a:fld id="{2EFEF571-C9B4-4D92-A7F7-315B894862A8}" type="slidenum">
              <a:rPr lang="en-US" sz="1051" b="1" kern="1200" smtClean="0">
                <a:solidFill>
                  <a:srgbClr val="4C4C4C"/>
                </a:solidFill>
                <a:latin typeface="+mn-lt"/>
                <a:ea typeface="+mn-ea"/>
                <a:cs typeface="+mn-cs"/>
              </a:rPr>
              <a:pPr marL="0" algn="l" defTabSz="609570" rtl="0" eaLnBrk="1" latinLnBrk="0" hangingPunct="1"/>
              <a:t>‹#›</a:t>
            </a:fld>
            <a:endParaRPr lang="en-US" sz="1051" b="1" kern="1200">
              <a:solidFill>
                <a:srgbClr val="4C4C4C"/>
              </a:solidFill>
              <a:latin typeface="+mn-lt"/>
              <a:ea typeface="+mn-ea"/>
              <a:cs typeface="+mn-cs"/>
            </a:endParaRPr>
          </a:p>
        </p:txBody>
      </p:sp>
      <p:cxnSp>
        <p:nvCxnSpPr>
          <p:cNvPr id="12" name="Straight Connector 11"/>
          <p:cNvCxnSpPr/>
          <p:nvPr userDrawn="1"/>
        </p:nvCxnSpPr>
        <p:spPr>
          <a:xfrm>
            <a:off x="11659411" y="6470790"/>
            <a:ext cx="0" cy="157285"/>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5219" y="54618"/>
            <a:ext cx="10010191" cy="530237"/>
          </a:xfrm>
          <a:prstGeom prst="rect">
            <a:avLst/>
          </a:prstGeom>
        </p:spPr>
        <p:txBody>
          <a:bodyPr lIns="91440" tIns="60949" rIns="91440" bIns="60949" anchor="ctr"/>
          <a:lstStyle>
            <a:lvl1pPr algn="l">
              <a:lnSpc>
                <a:spcPct val="85000"/>
              </a:lnSpc>
              <a:defRPr lang="en-US" sz="2000" b="1" kern="1200" spc="0" baseline="0" dirty="0">
                <a:solidFill>
                  <a:srgbClr val="4C4C4C"/>
                </a:solidFill>
                <a:effectLst/>
                <a:latin typeface="+mj-lt"/>
                <a:ea typeface="+mj-ea"/>
                <a:cs typeface="Arial Narrow" panose="020B0606020202030204" pitchFamily="34" charset="0"/>
              </a:defRPr>
            </a:lvl1pPr>
          </a:lstStyle>
          <a:p>
            <a:pPr lvl="0"/>
            <a:r>
              <a:rPr lang="en-US"/>
              <a:t>Click To Edit Master Title Style</a:t>
            </a:r>
          </a:p>
        </p:txBody>
      </p:sp>
      <p:sp>
        <p:nvSpPr>
          <p:cNvPr id="18" name="TextBox 17">
            <a:extLst>
              <a:ext uri="{FF2B5EF4-FFF2-40B4-BE49-F238E27FC236}">
                <a16:creationId xmlns:a16="http://schemas.microsoft.com/office/drawing/2014/main" id="{050F2CFD-6EE7-4C84-9F30-7B3EE5E9E2B4}"/>
              </a:ext>
            </a:extLst>
          </p:cNvPr>
          <p:cNvSpPr txBox="1"/>
          <p:nvPr userDrawn="1"/>
        </p:nvSpPr>
        <p:spPr>
          <a:xfrm>
            <a:off x="8611411" y="6457534"/>
            <a:ext cx="3048000" cy="215444"/>
          </a:xfrm>
          <a:prstGeom prst="rect">
            <a:avLst/>
          </a:prstGeom>
          <a:noFill/>
        </p:spPr>
        <p:txBody>
          <a:bodyPr wrap="square" rtlCol="0" anchor="ctr">
            <a:spAutoFit/>
          </a:bodyPr>
          <a:lstStyle>
            <a:defPPr>
              <a:defRPr lang="en-US"/>
            </a:defPPr>
            <a:lvl1pPr marR="0" lvl="0" indent="0" algn="r" defTabSz="1219170" fontAlgn="auto">
              <a:lnSpc>
                <a:spcPct val="100000"/>
              </a:lnSpc>
              <a:spcBef>
                <a:spcPts val="0"/>
              </a:spcBef>
              <a:spcAft>
                <a:spcPts val="0"/>
              </a:spcAft>
              <a:buClrTx/>
              <a:buSzTx/>
              <a:buFontTx/>
              <a:buNone/>
              <a:tabLst/>
              <a:defRPr kumimoji="0" sz="600" b="0" i="0" u="none" strike="noStrike" kern="0" cap="none" spc="200" normalizeH="0" baseline="0">
                <a:ln>
                  <a:noFill/>
                </a:ln>
                <a:solidFill>
                  <a:schemeClr val="tx2"/>
                </a:solidFill>
                <a:effectLst/>
                <a:uLnTx/>
                <a:uFillTx/>
                <a:cs typeface="Arial"/>
              </a:defRPr>
            </a:lvl1pPr>
          </a:lstStyle>
          <a:p>
            <a:pPr lvl="0" algn="r"/>
            <a:r>
              <a:rPr lang="en-US" sz="800" spc="100" baseline="0">
                <a:solidFill>
                  <a:schemeClr val="bg1">
                    <a:lumMod val="65000"/>
                  </a:schemeClr>
                </a:solidFill>
                <a:latin typeface="+mn-lt"/>
              </a:rPr>
              <a:t>© 2023,  COGNIZANT. ALL RIGHTS RESERVED.</a:t>
            </a:r>
          </a:p>
        </p:txBody>
      </p:sp>
      <p:pic>
        <p:nvPicPr>
          <p:cNvPr id="5" name="Picture 4" descr="A blue text on a black background&#10;&#10;Description automatically generated">
            <a:extLst>
              <a:ext uri="{FF2B5EF4-FFF2-40B4-BE49-F238E27FC236}">
                <a16:creationId xmlns:a16="http://schemas.microsoft.com/office/drawing/2014/main" id="{4DB80905-035A-FDB0-B9CF-82492359449F}"/>
              </a:ext>
            </a:extLst>
          </p:cNvPr>
          <p:cNvPicPr>
            <a:picLocks noChangeAspect="1"/>
          </p:cNvPicPr>
          <p:nvPr userDrawn="1"/>
        </p:nvPicPr>
        <p:blipFill>
          <a:blip r:embed="rId2"/>
          <a:stretch>
            <a:fillRect/>
          </a:stretch>
        </p:blipFill>
        <p:spPr>
          <a:xfrm>
            <a:off x="255457" y="6360995"/>
            <a:ext cx="1694925" cy="376872"/>
          </a:xfrm>
          <a:prstGeom prst="rect">
            <a:avLst/>
          </a:prstGeom>
        </p:spPr>
      </p:pic>
    </p:spTree>
    <p:extLst>
      <p:ext uri="{BB962C8B-B14F-4D97-AF65-F5344CB8AC3E}">
        <p14:creationId xmlns:p14="http://schemas.microsoft.com/office/powerpoint/2010/main" val="648567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yota_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5C6690-C815-A833-10F8-6BC38192637D}"/>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7067" y="313943"/>
            <a:ext cx="11180064" cy="617581"/>
          </a:xfrm>
          <a:prstGeom prst="rect">
            <a:avLst/>
          </a:prstGeom>
        </p:spPr>
        <p:txBody>
          <a:bodyPr>
            <a:normAutofit/>
          </a:bodyPr>
          <a:lstStyle>
            <a:lvl1pPr>
              <a:defRPr sz="2667" b="1">
                <a:solidFill>
                  <a:srgbClr val="000000"/>
                </a:solidFill>
                <a:latin typeface="Arial" panose="020B0604020202020204" pitchFamily="34" charset="0"/>
                <a:cs typeface="Arial" panose="020B0604020202020204" pitchFamily="34" charset="0"/>
              </a:defRPr>
            </a:lvl1pPr>
          </a:lstStyle>
          <a:p>
            <a:r>
              <a:rPr lang="en-US"/>
              <a:t>Click to edit Master title style</a:t>
            </a:r>
          </a:p>
        </p:txBody>
      </p:sp>
      <p:sp>
        <p:nvSpPr>
          <p:cNvPr id="15" name="TextBox 14">
            <a:extLst>
              <a:ext uri="{FF2B5EF4-FFF2-40B4-BE49-F238E27FC236}">
                <a16:creationId xmlns:a16="http://schemas.microsoft.com/office/drawing/2014/main" id="{136041AD-DED7-9749-B617-76BB804B074A}"/>
              </a:ext>
            </a:extLst>
          </p:cNvPr>
          <p:cNvSpPr txBox="1"/>
          <p:nvPr userDrawn="1"/>
        </p:nvSpPr>
        <p:spPr>
          <a:xfrm>
            <a:off x="765095" y="6519716"/>
            <a:ext cx="1357011" cy="246221"/>
          </a:xfrm>
          <a:prstGeom prst="rect">
            <a:avLst/>
          </a:prstGeom>
          <a:noFill/>
        </p:spPr>
        <p:txBody>
          <a:bodyPr wrap="square" rtlCol="0" anchor="ctr">
            <a:spAutoFit/>
          </a:bodyPr>
          <a:lstStyle>
            <a:defPPr>
              <a:defRPr lang="en-US"/>
            </a:defPPr>
            <a:lvl1pPr marR="0" lvl="0" indent="0" defTabSz="1219170" fontAlgn="auto">
              <a:lnSpc>
                <a:spcPct val="100000"/>
              </a:lnSpc>
              <a:spcBef>
                <a:spcPts val="0"/>
              </a:spcBef>
              <a:spcAft>
                <a:spcPts val="0"/>
              </a:spcAft>
              <a:buClrTx/>
              <a:buSzTx/>
              <a:buFontTx/>
              <a:buNone/>
              <a:tabLst/>
              <a:defRPr kumimoji="0" sz="1200" b="0" i="0" u="none" strike="noStrike" kern="0" cap="none" spc="0" normalizeH="0" baseline="0">
                <a:ln>
                  <a:noFill/>
                </a:ln>
                <a:solidFill>
                  <a:sysClr val="window" lastClr="FFFFFF"/>
                </a:solidFill>
                <a:effectLst/>
                <a:uLnTx/>
                <a:uFillTx/>
                <a:cs typeface="Arial"/>
              </a:defRPr>
            </a:lvl1pPr>
          </a:lstStyle>
          <a:p>
            <a:pPr lvl="0" algn="ctr"/>
            <a:r>
              <a:rPr lang="en-US" sz="1000" spc="0" baseline="0">
                <a:solidFill>
                  <a:srgbClr val="000000"/>
                </a:solidFill>
                <a:latin typeface="Calibri" panose="020F0502020204030204" pitchFamily="34" charset="0"/>
                <a:cs typeface="Calibri" panose="020F0502020204030204" pitchFamily="34" charset="0"/>
              </a:rPr>
              <a:t>© 2023 Cognizant</a:t>
            </a:r>
          </a:p>
        </p:txBody>
      </p:sp>
      <p:sp>
        <p:nvSpPr>
          <p:cNvPr id="16" name="Rectangle 15">
            <a:extLst>
              <a:ext uri="{FF2B5EF4-FFF2-40B4-BE49-F238E27FC236}">
                <a16:creationId xmlns:a16="http://schemas.microsoft.com/office/drawing/2014/main" id="{A4BEE505-45AE-3242-A695-6CDC76EDA593}"/>
              </a:ext>
            </a:extLst>
          </p:cNvPr>
          <p:cNvSpPr/>
          <p:nvPr userDrawn="1"/>
        </p:nvSpPr>
        <p:spPr>
          <a:xfrm>
            <a:off x="399377" y="6484705"/>
            <a:ext cx="372218" cy="276999"/>
          </a:xfrm>
          <a:prstGeom prst="rect">
            <a:avLst/>
          </a:prstGeom>
        </p:spPr>
        <p:txBody>
          <a:bodyPr wrap="none">
            <a:spAutoFit/>
          </a:bodyPr>
          <a:lstStyle/>
          <a:p>
            <a:fld id="{B301282B-C8D1-4C6F-8DEC-D3A85D3787F3}" type="slidenum">
              <a:rPr lang="en-US" sz="1200" b="1" smtClean="0">
                <a:solidFill>
                  <a:srgbClr val="000000"/>
                </a:solidFill>
                <a:latin typeface="Calibri" panose="020F0502020204030204" pitchFamily="34" charset="0"/>
                <a:cs typeface="Calibri" panose="020F0502020204030204" pitchFamily="34" charset="0"/>
              </a:rPr>
              <a:pPr/>
              <a:t>‹#›</a:t>
            </a:fld>
            <a:endParaRPr lang="en-US" sz="1200" b="1">
              <a:solidFill>
                <a:srgbClr val="000000"/>
              </a:solidFill>
              <a:latin typeface="Calibri" panose="020F0502020204030204" pitchFamily="34" charset="0"/>
              <a:cs typeface="Calibri" panose="020F0502020204030204" pitchFamily="34" charset="0"/>
            </a:endParaRPr>
          </a:p>
        </p:txBody>
      </p:sp>
      <p:pic>
        <p:nvPicPr>
          <p:cNvPr id="8" name="Picture 7" descr="Logo&#10;&#10;Description automatically generated">
            <a:extLst>
              <a:ext uri="{FF2B5EF4-FFF2-40B4-BE49-F238E27FC236}">
                <a16:creationId xmlns:a16="http://schemas.microsoft.com/office/drawing/2014/main" id="{9277901F-2696-9A90-CA41-7F358E73497F}"/>
              </a:ext>
            </a:extLst>
          </p:cNvPr>
          <p:cNvPicPr>
            <a:picLocks noChangeAspect="1"/>
          </p:cNvPicPr>
          <p:nvPr userDrawn="1"/>
        </p:nvPicPr>
        <p:blipFill>
          <a:blip r:embed="rId3"/>
          <a:stretch>
            <a:fillRect/>
          </a:stretch>
        </p:blipFill>
        <p:spPr>
          <a:xfrm>
            <a:off x="9882266" y="6495393"/>
            <a:ext cx="981897" cy="294569"/>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629929DF-79A7-EEB3-0501-1E3D627A97EE}"/>
              </a:ext>
            </a:extLst>
          </p:cNvPr>
          <p:cNvPicPr>
            <a:picLocks noChangeAspect="1"/>
          </p:cNvPicPr>
          <p:nvPr userDrawn="1"/>
        </p:nvPicPr>
        <p:blipFill>
          <a:blip r:embed="rId4"/>
          <a:stretch>
            <a:fillRect/>
          </a:stretch>
        </p:blipFill>
        <p:spPr>
          <a:xfrm>
            <a:off x="10953062" y="6519333"/>
            <a:ext cx="735172" cy="233227"/>
          </a:xfrm>
          <a:prstGeom prst="rect">
            <a:avLst/>
          </a:prstGeom>
        </p:spPr>
      </p:pic>
      <p:grpSp>
        <p:nvGrpSpPr>
          <p:cNvPr id="4" name="Group 3">
            <a:extLst>
              <a:ext uri="{FF2B5EF4-FFF2-40B4-BE49-F238E27FC236}">
                <a16:creationId xmlns:a16="http://schemas.microsoft.com/office/drawing/2014/main" id="{E5F638A1-1369-0857-6378-6869BE2C289C}"/>
              </a:ext>
            </a:extLst>
          </p:cNvPr>
          <p:cNvGrpSpPr/>
          <p:nvPr userDrawn="1"/>
        </p:nvGrpSpPr>
        <p:grpSpPr>
          <a:xfrm>
            <a:off x="12420949" y="1549247"/>
            <a:ext cx="268443" cy="4837179"/>
            <a:chOff x="-640532" y="44116"/>
            <a:chExt cx="504000" cy="5245114"/>
          </a:xfrm>
        </p:grpSpPr>
        <p:sp>
          <p:nvSpPr>
            <p:cNvPr id="5" name="Rectangle 4">
              <a:extLst>
                <a:ext uri="{FF2B5EF4-FFF2-40B4-BE49-F238E27FC236}">
                  <a16:creationId xmlns:a16="http://schemas.microsoft.com/office/drawing/2014/main" id="{7ADE56DF-6E0D-9D59-C303-128EDED2047D}"/>
                </a:ext>
              </a:extLst>
            </p:cNvPr>
            <p:cNvSpPr/>
            <p:nvPr/>
          </p:nvSpPr>
          <p:spPr>
            <a:xfrm>
              <a:off x="-640532" y="44116"/>
              <a:ext cx="504000" cy="765080"/>
            </a:xfrm>
            <a:prstGeom prst="rect">
              <a:avLst/>
            </a:prstGeom>
            <a:solidFill>
              <a:srgbClr val="3C66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67">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8163D28C-170F-423C-5674-7DE6FC41FA3D}"/>
                </a:ext>
              </a:extLst>
            </p:cNvPr>
            <p:cNvSpPr/>
            <p:nvPr/>
          </p:nvSpPr>
          <p:spPr>
            <a:xfrm>
              <a:off x="-640532" y="2738550"/>
              <a:ext cx="504000" cy="765080"/>
            </a:xfrm>
            <a:prstGeom prst="rect">
              <a:avLst/>
            </a:prstGeom>
            <a:solidFill>
              <a:srgbClr val="585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667">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C69EEF64-87C0-166F-729B-0E94AD12D63E}"/>
                </a:ext>
              </a:extLst>
            </p:cNvPr>
            <p:cNvSpPr/>
            <p:nvPr/>
          </p:nvSpPr>
          <p:spPr>
            <a:xfrm>
              <a:off x="-640532" y="895350"/>
              <a:ext cx="504000" cy="765080"/>
            </a:xfrm>
            <a:prstGeom prst="rect">
              <a:avLst/>
            </a:prstGeom>
            <a:solidFill>
              <a:srgbClr val="6AA2DC"/>
            </a:solidFill>
            <a:ln>
              <a:noFill/>
            </a:ln>
          </p:spPr>
          <p:txBody>
            <a:bodyPr lIns="0" tIns="0" rIns="0" bIns="0"/>
            <a:lstStyle/>
            <a:p>
              <a:pPr defTabSz="914377"/>
              <a:endParaRPr lang="en-IN" sz="1867" kern="0">
                <a:solidFill>
                  <a:srgbClr val="000048"/>
                </a:solidFill>
                <a:latin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73696AA3-3E6C-8D3D-FA40-0C9A39A4537B}"/>
                </a:ext>
              </a:extLst>
            </p:cNvPr>
            <p:cNvSpPr/>
            <p:nvPr/>
          </p:nvSpPr>
          <p:spPr>
            <a:xfrm>
              <a:off x="-640532" y="1816950"/>
              <a:ext cx="504000" cy="765080"/>
            </a:xfrm>
            <a:prstGeom prst="rect">
              <a:avLst/>
            </a:prstGeom>
            <a:solidFill>
              <a:srgbClr val="92BBE6"/>
            </a:solidFill>
            <a:ln>
              <a:noFill/>
            </a:ln>
          </p:spPr>
          <p:txBody>
            <a:bodyPr lIns="0" tIns="0" rIns="0" bIns="0"/>
            <a:lstStyle/>
            <a:p>
              <a:pPr defTabSz="914377"/>
              <a:endParaRPr lang="en-IN" sz="1867" kern="0">
                <a:solidFill>
                  <a:srgbClr val="000048"/>
                </a:solidFill>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CC502C4-217E-21F5-3DFD-CB5CD5533BFB}"/>
                </a:ext>
              </a:extLst>
            </p:cNvPr>
            <p:cNvSpPr/>
            <p:nvPr/>
          </p:nvSpPr>
          <p:spPr>
            <a:xfrm>
              <a:off x="-640532" y="3638550"/>
              <a:ext cx="504000" cy="765080"/>
            </a:xfrm>
            <a:prstGeom prst="rect">
              <a:avLst/>
            </a:prstGeom>
            <a:solidFill>
              <a:srgbClr val="97999B"/>
            </a:solidFill>
            <a:ln>
              <a:noFill/>
            </a:ln>
          </p:spPr>
          <p:txBody>
            <a:bodyPr lIns="0" tIns="0" rIns="0" bIns="0"/>
            <a:lstStyle/>
            <a:p>
              <a:pPr defTabSz="914377"/>
              <a:endParaRPr lang="en-IN" sz="1867" kern="0">
                <a:solidFill>
                  <a:srgbClr val="000048"/>
                </a:solidFill>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CB0B789B-DBCC-45DB-754B-3E3F659EE934}"/>
                </a:ext>
              </a:extLst>
            </p:cNvPr>
            <p:cNvSpPr/>
            <p:nvPr/>
          </p:nvSpPr>
          <p:spPr>
            <a:xfrm>
              <a:off x="-640532" y="4524150"/>
              <a:ext cx="504000" cy="765080"/>
            </a:xfrm>
            <a:prstGeom prst="rect">
              <a:avLst/>
            </a:prstGeom>
            <a:solidFill>
              <a:srgbClr val="D0D0CE"/>
            </a:solidFill>
            <a:ln>
              <a:noFill/>
            </a:ln>
          </p:spPr>
          <p:txBody>
            <a:bodyPr lIns="0" tIns="0" rIns="0" bIns="0"/>
            <a:lstStyle/>
            <a:p>
              <a:pPr defTabSz="914377"/>
              <a:endParaRPr lang="en-IN" sz="1867" kern="0">
                <a:solidFill>
                  <a:srgbClr val="000048"/>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50488167"/>
      </p:ext>
    </p:extLst>
  </p:cSld>
  <p:clrMapOvr>
    <a:masterClrMapping/>
  </p:clrMapOvr>
  <p:extLst>
    <p:ext uri="{DCECCB84-F9BA-43D5-87BE-67443E8EF086}">
      <p15:sldGuideLst xmlns:p15="http://schemas.microsoft.com/office/powerpoint/2012/main">
        <p15:guide id="2" pos="5443">
          <p15:clr>
            <a:srgbClr val="FBAE40"/>
          </p15:clr>
        </p15:guide>
        <p15:guide id="3" orient="horz" pos="3094">
          <p15:clr>
            <a:srgbClr val="FBAE40"/>
          </p15:clr>
        </p15:guide>
        <p15:guide id="4" orient="horz" pos="31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2" name="Rectangle 1"/>
          <p:cNvSpPr/>
          <p:nvPr userDrawn="1"/>
        </p:nvSpPr>
        <p:spPr>
          <a:xfrm>
            <a:off x="0" y="6762751"/>
            <a:ext cx="12192000" cy="95249"/>
          </a:xfrm>
          <a:prstGeom prst="rect">
            <a:avLst/>
          </a:prstGeom>
          <a:solidFill>
            <a:srgbClr val="D41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panose="020B0604020202020204" pitchFamily="34" charset="0"/>
            </a:endParaRPr>
          </a:p>
        </p:txBody>
      </p:sp>
      <p:sp>
        <p:nvSpPr>
          <p:cNvPr id="3" name="Title 2"/>
          <p:cNvSpPr>
            <a:spLocks noGrp="1"/>
          </p:cNvSpPr>
          <p:nvPr>
            <p:ph type="title"/>
          </p:nvPr>
        </p:nvSpPr>
        <p:spPr>
          <a:xfrm>
            <a:off x="392451" y="196578"/>
            <a:ext cx="10710977" cy="661277"/>
          </a:xfrm>
          <a:prstGeom prst="rect">
            <a:avLst/>
          </a:prstGeom>
        </p:spPr>
        <p:txBody>
          <a:bodyPr anchor="ctr"/>
          <a:lstStyle>
            <a:lvl1pPr>
              <a:defRPr sz="2800" b="1">
                <a:solidFill>
                  <a:srgbClr val="000000"/>
                </a:solidFill>
                <a:latin typeface="Arial" panose="020B0604020202020204" pitchFamily="34" charset="0"/>
                <a:cs typeface="Arial" panose="020B0604020202020204" pitchFamily="34" charset="0"/>
              </a:defRPr>
            </a:lvl1pPr>
          </a:lstStyle>
          <a:p>
            <a:r>
              <a:rPr lang="en-US"/>
              <a:t>Click to edit Master title style</a:t>
            </a:r>
          </a:p>
        </p:txBody>
      </p:sp>
      <p:sp>
        <p:nvSpPr>
          <p:cNvPr id="6" name="Footer Placeholder 1">
            <a:extLst>
              <a:ext uri="{FF2B5EF4-FFF2-40B4-BE49-F238E27FC236}">
                <a16:creationId xmlns:a16="http://schemas.microsoft.com/office/drawing/2014/main" id="{581E77C3-D8B4-4C79-BBE4-056C91CEFE33}"/>
              </a:ext>
            </a:extLst>
          </p:cNvPr>
          <p:cNvSpPr txBox="1">
            <a:spLocks/>
          </p:cNvSpPr>
          <p:nvPr userDrawn="1"/>
        </p:nvSpPr>
        <p:spPr>
          <a:xfrm>
            <a:off x="727855" y="6337661"/>
            <a:ext cx="4572000" cy="187241"/>
          </a:xfrm>
          <a:prstGeom prst="rect">
            <a:avLst/>
          </a:prstGeom>
        </p:spPr>
        <p:txBody>
          <a:bodyPr vert="horz" lIns="0" tIns="0" rIns="0" bIns="0" rtlCol="0" anchor="b" anchorCtr="0"/>
          <a:lstStyle>
            <a:defPPr>
              <a:defRPr lang="en-US"/>
            </a:defPPr>
            <a:lvl1pPr marL="0" algn="l" defTabSz="457200" rtl="0" eaLnBrk="1" latinLnBrk="0" hangingPunct="1">
              <a:defRPr sz="800" kern="1200">
                <a:solidFill>
                  <a:schemeClr val="tx1"/>
                </a:solidFill>
                <a:latin typeface="Arial" panose="020B0604020202020204" pitchFamily="34" charset="0"/>
                <a:ea typeface="+mn-ea"/>
                <a:cs typeface="Arial" panose="020B0604020202020204" pitchFamily="34" charset="0"/>
              </a:defRPr>
            </a:lvl1pPr>
            <a:lvl2pPr marL="0" indent="0" algn="l" defTabSz="457200" rtl="0" eaLnBrk="1" latinLnBrk="0" hangingPunct="1">
              <a:defRPr sz="750" kern="1200">
                <a:solidFill>
                  <a:schemeClr val="tx1"/>
                </a:solidFill>
                <a:latin typeface="+mn-lt"/>
                <a:ea typeface="+mn-ea"/>
                <a:cs typeface="+mn-cs"/>
              </a:defRPr>
            </a:lvl2pPr>
            <a:lvl3pPr marL="0" indent="0" algn="l" defTabSz="457200" rtl="0" eaLnBrk="1" latinLnBrk="0" hangingPunct="1">
              <a:defRPr sz="750" kern="1200">
                <a:solidFill>
                  <a:schemeClr val="tx1"/>
                </a:solidFill>
                <a:latin typeface="+mn-lt"/>
                <a:ea typeface="+mn-ea"/>
                <a:cs typeface="+mn-cs"/>
              </a:defRPr>
            </a:lvl3pPr>
            <a:lvl4pPr marL="0" indent="0" algn="l" defTabSz="457200" rtl="0" eaLnBrk="1" latinLnBrk="0" hangingPunct="1">
              <a:defRPr sz="750" kern="1200">
                <a:solidFill>
                  <a:schemeClr val="tx1"/>
                </a:solidFill>
                <a:latin typeface="+mn-lt"/>
                <a:ea typeface="+mn-ea"/>
                <a:cs typeface="+mn-cs"/>
              </a:defRPr>
            </a:lvl4pPr>
            <a:lvl5pPr marL="0" indent="0" algn="l" defTabSz="457200" rtl="0" eaLnBrk="1" latinLnBrk="0" hangingPunct="1">
              <a:defRPr sz="750" kern="1200">
                <a:solidFill>
                  <a:schemeClr val="tx1"/>
                </a:solidFill>
                <a:latin typeface="+mn-lt"/>
                <a:ea typeface="+mn-ea"/>
                <a:cs typeface="+mn-cs"/>
              </a:defRPr>
            </a:lvl5pPr>
            <a:lvl6pPr marL="0" indent="0" algn="l" defTabSz="457200" rtl="0" eaLnBrk="1" latinLnBrk="0" hangingPunct="1">
              <a:defRPr sz="750" kern="1200">
                <a:solidFill>
                  <a:schemeClr val="tx1"/>
                </a:solidFill>
                <a:latin typeface="+mn-lt"/>
                <a:ea typeface="+mn-ea"/>
                <a:cs typeface="+mn-cs"/>
              </a:defRPr>
            </a:lvl6pPr>
            <a:lvl7pPr marL="0" indent="0" algn="l" defTabSz="457200" rtl="0" eaLnBrk="1" latinLnBrk="0" hangingPunct="1">
              <a:defRPr sz="750" kern="1200">
                <a:solidFill>
                  <a:schemeClr val="tx1"/>
                </a:solidFill>
                <a:latin typeface="+mn-lt"/>
                <a:ea typeface="+mn-ea"/>
                <a:cs typeface="+mn-cs"/>
              </a:defRPr>
            </a:lvl7pPr>
            <a:lvl8pPr marL="0" indent="0" algn="l" defTabSz="457200" rtl="0" eaLnBrk="1" latinLnBrk="0" hangingPunct="1">
              <a:defRPr sz="750" kern="1200">
                <a:solidFill>
                  <a:schemeClr val="tx1"/>
                </a:solidFill>
                <a:latin typeface="+mn-lt"/>
                <a:ea typeface="+mn-ea"/>
                <a:cs typeface="+mn-cs"/>
              </a:defRPr>
            </a:lvl8pPr>
            <a:lvl9pPr marL="0" indent="0" algn="l" defTabSz="457200" rtl="0" eaLnBrk="1" latinLnBrk="0" hangingPunct="1">
              <a:defRPr sz="75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2024 Cognizant</a:t>
            </a:r>
          </a:p>
        </p:txBody>
      </p:sp>
      <p:sp>
        <p:nvSpPr>
          <p:cNvPr id="7" name="Slide Number Placeholder 2">
            <a:extLst>
              <a:ext uri="{FF2B5EF4-FFF2-40B4-BE49-F238E27FC236}">
                <a16:creationId xmlns:a16="http://schemas.microsoft.com/office/drawing/2014/main" id="{2257B3A7-36BF-4F0B-90BE-9534ADFC84E2}"/>
              </a:ext>
            </a:extLst>
          </p:cNvPr>
          <p:cNvSpPr txBox="1">
            <a:spLocks/>
          </p:cNvSpPr>
          <p:nvPr userDrawn="1"/>
        </p:nvSpPr>
        <p:spPr>
          <a:xfrm>
            <a:off x="392451" y="6399410"/>
            <a:ext cx="228600" cy="123111"/>
          </a:xfrm>
          <a:prstGeom prst="rect">
            <a:avLst/>
          </a:prstGeom>
        </p:spPr>
        <p:txBody>
          <a:bodyPr vert="horz" lIns="0" tIns="0" rIns="0" bIns="0" rtlCol="0" anchor="b" anchorCtr="0">
            <a:spAutoFit/>
          </a:bodyPr>
          <a:lstStyle>
            <a:defPPr>
              <a:defRPr lang="en-US"/>
            </a:defPPr>
            <a:lvl1pPr marL="0" algn="l" defTabSz="457200" rtl="0" eaLnBrk="1" latinLnBrk="0" hangingPunct="1">
              <a:defRPr sz="800" b="1"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2EFEF571-C9B4-4D92-A7F7-315B894862A8}" type="slidenum">
              <a:rPr kumimoji="0" lang="en-US" sz="800" b="1" i="0" u="none" strike="noStrike" kern="1200" cap="none" spc="0" normalizeH="0" baseline="0" noProof="0" smtClean="0">
                <a:ln>
                  <a:noFill/>
                </a:ln>
                <a:solidFill>
                  <a:schemeClr val="tx1"/>
                </a:solidFill>
                <a:effectLst/>
                <a:uLnTx/>
                <a:uFillTx/>
                <a:latin typeface="Arial" panose="020B0604020202020204" pitchFamily="34" charset="0"/>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B3340901-1C01-C7C3-A9CC-AEF4E945AA3D}"/>
              </a:ext>
            </a:extLst>
          </p:cNvPr>
          <p:cNvGrpSpPr/>
          <p:nvPr userDrawn="1"/>
        </p:nvGrpSpPr>
        <p:grpSpPr>
          <a:xfrm>
            <a:off x="9591234" y="6271254"/>
            <a:ext cx="2208315" cy="513095"/>
            <a:chOff x="815555" y="612867"/>
            <a:chExt cx="3233194" cy="751224"/>
          </a:xfrm>
        </p:grpSpPr>
        <p:grpSp>
          <p:nvGrpSpPr>
            <p:cNvPr id="12" name="Group 11">
              <a:extLst>
                <a:ext uri="{FF2B5EF4-FFF2-40B4-BE49-F238E27FC236}">
                  <a16:creationId xmlns:a16="http://schemas.microsoft.com/office/drawing/2014/main" id="{DBB7F9BB-7280-727B-46A2-4D05D970668B}"/>
                </a:ext>
              </a:extLst>
            </p:cNvPr>
            <p:cNvGrpSpPr/>
            <p:nvPr userDrawn="1"/>
          </p:nvGrpSpPr>
          <p:grpSpPr>
            <a:xfrm>
              <a:off x="815555" y="612867"/>
              <a:ext cx="3233194" cy="751224"/>
              <a:chOff x="454875" y="612867"/>
              <a:chExt cx="3233194" cy="751224"/>
            </a:xfrm>
          </p:grpSpPr>
          <p:pic>
            <p:nvPicPr>
              <p:cNvPr id="14" name="Picture 13">
                <a:extLst>
                  <a:ext uri="{FF2B5EF4-FFF2-40B4-BE49-F238E27FC236}">
                    <a16:creationId xmlns:a16="http://schemas.microsoft.com/office/drawing/2014/main" id="{3AFF88FC-80E7-3A25-B266-6033232B26E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54875" y="612867"/>
                <a:ext cx="2495131" cy="751224"/>
              </a:xfrm>
              <a:prstGeom prst="rect">
                <a:avLst/>
              </a:prstGeom>
            </p:spPr>
          </p:pic>
          <p:pic>
            <p:nvPicPr>
              <p:cNvPr id="15" name="Picture 14">
                <a:extLst>
                  <a:ext uri="{FF2B5EF4-FFF2-40B4-BE49-F238E27FC236}">
                    <a16:creationId xmlns:a16="http://schemas.microsoft.com/office/drawing/2014/main" id="{B7801CFD-D905-6EC8-C30A-37C673E9D2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3478" y="746184"/>
                <a:ext cx="484591" cy="484591"/>
              </a:xfrm>
              <a:prstGeom prst="rect">
                <a:avLst/>
              </a:prstGeom>
            </p:spPr>
          </p:pic>
        </p:grpSp>
        <p:cxnSp>
          <p:nvCxnSpPr>
            <p:cNvPr id="13" name="Straight Connector 12">
              <a:extLst>
                <a:ext uri="{FF2B5EF4-FFF2-40B4-BE49-F238E27FC236}">
                  <a16:creationId xmlns:a16="http://schemas.microsoft.com/office/drawing/2014/main" id="{519E5D19-3639-5A39-6A06-5285E81DF13B}"/>
                </a:ext>
              </a:extLst>
            </p:cNvPr>
            <p:cNvCxnSpPr>
              <a:cxnSpLocks/>
            </p:cNvCxnSpPr>
            <p:nvPr userDrawn="1"/>
          </p:nvCxnSpPr>
          <p:spPr>
            <a:xfrm flipH="1">
              <a:off x="3382010" y="790317"/>
              <a:ext cx="1534" cy="42031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4240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89A54125-492E-4524-8F74-34F6770379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Footer Placeholder 1">
            <a:extLst>
              <a:ext uri="{FF2B5EF4-FFF2-40B4-BE49-F238E27FC236}">
                <a16:creationId xmlns:a16="http://schemas.microsoft.com/office/drawing/2014/main" id="{A65BD2AF-8512-BE6D-B759-762C2FF8BCDD}"/>
              </a:ext>
            </a:extLst>
          </p:cNvPr>
          <p:cNvSpPr txBox="1">
            <a:spLocks/>
          </p:cNvSpPr>
          <p:nvPr userDrawn="1"/>
        </p:nvSpPr>
        <p:spPr>
          <a:xfrm>
            <a:off x="1095819" y="6263763"/>
            <a:ext cx="1285431" cy="187241"/>
          </a:xfrm>
          <a:prstGeom prst="rect">
            <a:avLst/>
          </a:prstGeom>
        </p:spPr>
        <p:txBody>
          <a:bodyPr vert="horz" lIns="0" tIns="0" rIns="0" bIns="0" rtlCol="0" anchor="b" anchorCtr="0"/>
          <a:lstStyle>
            <a:defPPr>
              <a:defRPr lang="en-US"/>
            </a:defPPr>
            <a:lvl1pPr marL="0" algn="l" defTabSz="457200" rtl="0" eaLnBrk="1" latinLnBrk="0" hangingPunct="1">
              <a:defRPr sz="800" kern="1200">
                <a:solidFill>
                  <a:schemeClr val="tx1"/>
                </a:solidFill>
                <a:latin typeface="Arial" panose="020B0604020202020204" pitchFamily="34" charset="0"/>
                <a:ea typeface="+mn-ea"/>
                <a:cs typeface="Arial" panose="020B0604020202020204" pitchFamily="34" charset="0"/>
              </a:defRPr>
            </a:lvl1pPr>
            <a:lvl2pPr marL="0" indent="0" algn="l" defTabSz="457200" rtl="0" eaLnBrk="1" latinLnBrk="0" hangingPunct="1">
              <a:defRPr sz="750" kern="1200">
                <a:solidFill>
                  <a:schemeClr val="tx1"/>
                </a:solidFill>
                <a:latin typeface="+mn-lt"/>
                <a:ea typeface="+mn-ea"/>
                <a:cs typeface="+mn-cs"/>
              </a:defRPr>
            </a:lvl2pPr>
            <a:lvl3pPr marL="0" indent="0" algn="l" defTabSz="457200" rtl="0" eaLnBrk="1" latinLnBrk="0" hangingPunct="1">
              <a:defRPr sz="750" kern="1200">
                <a:solidFill>
                  <a:schemeClr val="tx1"/>
                </a:solidFill>
                <a:latin typeface="+mn-lt"/>
                <a:ea typeface="+mn-ea"/>
                <a:cs typeface="+mn-cs"/>
              </a:defRPr>
            </a:lvl3pPr>
            <a:lvl4pPr marL="0" indent="0" algn="l" defTabSz="457200" rtl="0" eaLnBrk="1" latinLnBrk="0" hangingPunct="1">
              <a:defRPr sz="750" kern="1200">
                <a:solidFill>
                  <a:schemeClr val="tx1"/>
                </a:solidFill>
                <a:latin typeface="+mn-lt"/>
                <a:ea typeface="+mn-ea"/>
                <a:cs typeface="+mn-cs"/>
              </a:defRPr>
            </a:lvl4pPr>
            <a:lvl5pPr marL="0" indent="0" algn="l" defTabSz="457200" rtl="0" eaLnBrk="1" latinLnBrk="0" hangingPunct="1">
              <a:defRPr sz="750" kern="1200">
                <a:solidFill>
                  <a:schemeClr val="tx1"/>
                </a:solidFill>
                <a:latin typeface="+mn-lt"/>
                <a:ea typeface="+mn-ea"/>
                <a:cs typeface="+mn-cs"/>
              </a:defRPr>
            </a:lvl5pPr>
            <a:lvl6pPr marL="0" indent="0" algn="l" defTabSz="457200" rtl="0" eaLnBrk="1" latinLnBrk="0" hangingPunct="1">
              <a:defRPr sz="750" kern="1200">
                <a:solidFill>
                  <a:schemeClr val="tx1"/>
                </a:solidFill>
                <a:latin typeface="+mn-lt"/>
                <a:ea typeface="+mn-ea"/>
                <a:cs typeface="+mn-cs"/>
              </a:defRPr>
            </a:lvl6pPr>
            <a:lvl7pPr marL="0" indent="0" algn="l" defTabSz="457200" rtl="0" eaLnBrk="1" latinLnBrk="0" hangingPunct="1">
              <a:defRPr sz="750" kern="1200">
                <a:solidFill>
                  <a:schemeClr val="tx1"/>
                </a:solidFill>
                <a:latin typeface="+mn-lt"/>
                <a:ea typeface="+mn-ea"/>
                <a:cs typeface="+mn-cs"/>
              </a:defRPr>
            </a:lvl7pPr>
            <a:lvl8pPr marL="0" indent="0" algn="l" defTabSz="457200" rtl="0" eaLnBrk="1" latinLnBrk="0" hangingPunct="1">
              <a:defRPr sz="750" kern="1200">
                <a:solidFill>
                  <a:schemeClr val="tx1"/>
                </a:solidFill>
                <a:latin typeface="+mn-lt"/>
                <a:ea typeface="+mn-ea"/>
                <a:cs typeface="+mn-cs"/>
              </a:defRPr>
            </a:lvl8pPr>
            <a:lvl9pPr marL="0" indent="0" algn="l" defTabSz="457200" rtl="0" eaLnBrk="1" latinLnBrk="0" hangingPunct="1">
              <a:defRPr sz="75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2024 Cognizant</a:t>
            </a:r>
          </a:p>
        </p:txBody>
      </p:sp>
      <p:sp>
        <p:nvSpPr>
          <p:cNvPr id="5" name="Title 27">
            <a:extLst>
              <a:ext uri="{FF2B5EF4-FFF2-40B4-BE49-F238E27FC236}">
                <a16:creationId xmlns:a16="http://schemas.microsoft.com/office/drawing/2014/main" id="{437C03A3-5EB7-9A31-DB76-4C72671520DC}"/>
              </a:ext>
            </a:extLst>
          </p:cNvPr>
          <p:cNvSpPr>
            <a:spLocks noGrp="1"/>
          </p:cNvSpPr>
          <p:nvPr>
            <p:ph type="title"/>
          </p:nvPr>
        </p:nvSpPr>
        <p:spPr>
          <a:xfrm>
            <a:off x="1019619" y="2766218"/>
            <a:ext cx="4306886" cy="1325563"/>
          </a:xfrm>
          <a:prstGeom prst="rect">
            <a:avLst/>
          </a:prstGeom>
        </p:spPr>
        <p:txBody>
          <a:bodyPr anchor="ctr"/>
          <a:lstStyle>
            <a:lvl1pPr algn="l">
              <a:tabLst>
                <a:tab pos="5260975" algn="l"/>
              </a:tabLst>
              <a:defRPr sz="2800" b="1" u="none">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grpSp>
        <p:nvGrpSpPr>
          <p:cNvPr id="11" name="Group 10">
            <a:extLst>
              <a:ext uri="{FF2B5EF4-FFF2-40B4-BE49-F238E27FC236}">
                <a16:creationId xmlns:a16="http://schemas.microsoft.com/office/drawing/2014/main" id="{C3073D14-62EF-FBD2-49BF-E3FA5813BDB6}"/>
              </a:ext>
            </a:extLst>
          </p:cNvPr>
          <p:cNvGrpSpPr/>
          <p:nvPr userDrawn="1"/>
        </p:nvGrpSpPr>
        <p:grpSpPr>
          <a:xfrm>
            <a:off x="396455" y="612867"/>
            <a:ext cx="3233194" cy="751224"/>
            <a:chOff x="815555" y="612867"/>
            <a:chExt cx="3233194" cy="751224"/>
          </a:xfrm>
        </p:grpSpPr>
        <p:grpSp>
          <p:nvGrpSpPr>
            <p:cNvPr id="12" name="Group 11">
              <a:extLst>
                <a:ext uri="{FF2B5EF4-FFF2-40B4-BE49-F238E27FC236}">
                  <a16:creationId xmlns:a16="http://schemas.microsoft.com/office/drawing/2014/main" id="{F93D4628-54B7-387B-3DD7-0B19F4E11A2C}"/>
                </a:ext>
              </a:extLst>
            </p:cNvPr>
            <p:cNvGrpSpPr/>
            <p:nvPr userDrawn="1"/>
          </p:nvGrpSpPr>
          <p:grpSpPr>
            <a:xfrm>
              <a:off x="815555" y="612867"/>
              <a:ext cx="3233194" cy="751224"/>
              <a:chOff x="454875" y="612867"/>
              <a:chExt cx="3233194" cy="751224"/>
            </a:xfrm>
          </p:grpSpPr>
          <p:pic>
            <p:nvPicPr>
              <p:cNvPr id="14" name="Picture 13">
                <a:extLst>
                  <a:ext uri="{FF2B5EF4-FFF2-40B4-BE49-F238E27FC236}">
                    <a16:creationId xmlns:a16="http://schemas.microsoft.com/office/drawing/2014/main" id="{582049D4-6BF3-EEAC-A1D5-7CBEF43D35E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54875" y="612867"/>
                <a:ext cx="2495131" cy="751224"/>
              </a:xfrm>
              <a:prstGeom prst="rect">
                <a:avLst/>
              </a:prstGeom>
            </p:spPr>
          </p:pic>
          <p:pic>
            <p:nvPicPr>
              <p:cNvPr id="15" name="Picture 14">
                <a:extLst>
                  <a:ext uri="{FF2B5EF4-FFF2-40B4-BE49-F238E27FC236}">
                    <a16:creationId xmlns:a16="http://schemas.microsoft.com/office/drawing/2014/main" id="{98499BB2-5059-CF37-A88B-BCC1ECC1FFE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03478" y="746184"/>
                <a:ext cx="484591" cy="484591"/>
              </a:xfrm>
              <a:prstGeom prst="rect">
                <a:avLst/>
              </a:prstGeom>
            </p:spPr>
          </p:pic>
        </p:grpSp>
        <p:cxnSp>
          <p:nvCxnSpPr>
            <p:cNvPr id="13" name="Straight Connector 12">
              <a:extLst>
                <a:ext uri="{FF2B5EF4-FFF2-40B4-BE49-F238E27FC236}">
                  <a16:creationId xmlns:a16="http://schemas.microsoft.com/office/drawing/2014/main" id="{987EFCDE-9779-30F9-07A3-96B2575FB88B}"/>
                </a:ext>
              </a:extLst>
            </p:cNvPr>
            <p:cNvCxnSpPr>
              <a:cxnSpLocks/>
            </p:cNvCxnSpPr>
            <p:nvPr userDrawn="1"/>
          </p:nvCxnSpPr>
          <p:spPr>
            <a:xfrm>
              <a:off x="3353064" y="797937"/>
              <a:ext cx="0" cy="37808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2524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descr="A picture containing spectacles&#10;&#10;Description automatically generated">
            <a:extLst>
              <a:ext uri="{FF2B5EF4-FFF2-40B4-BE49-F238E27FC236}">
                <a16:creationId xmlns:a16="http://schemas.microsoft.com/office/drawing/2014/main" id="{335B03DD-4D64-4165-8905-4C489C8137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6958"/>
            <a:ext cx="12192000" cy="6858000"/>
          </a:xfrm>
          <a:prstGeom prst="rect">
            <a:avLst/>
          </a:prstGeom>
        </p:spPr>
      </p:pic>
      <p:sp>
        <p:nvSpPr>
          <p:cNvPr id="5" name="Title 27">
            <a:extLst>
              <a:ext uri="{FF2B5EF4-FFF2-40B4-BE49-F238E27FC236}">
                <a16:creationId xmlns:a16="http://schemas.microsoft.com/office/drawing/2014/main" id="{603C08AC-561E-D2E3-8938-6003A1956478}"/>
              </a:ext>
            </a:extLst>
          </p:cNvPr>
          <p:cNvSpPr>
            <a:spLocks noGrp="1"/>
          </p:cNvSpPr>
          <p:nvPr>
            <p:ph type="title"/>
          </p:nvPr>
        </p:nvSpPr>
        <p:spPr>
          <a:xfrm>
            <a:off x="1019619" y="2766218"/>
            <a:ext cx="4306886" cy="1325563"/>
          </a:xfrm>
          <a:prstGeom prst="rect">
            <a:avLst/>
          </a:prstGeom>
        </p:spPr>
        <p:txBody>
          <a:bodyPr anchor="ctr"/>
          <a:lstStyle>
            <a:lvl1pPr algn="l">
              <a:tabLst>
                <a:tab pos="5260975" algn="l"/>
              </a:tabLst>
              <a:defRPr sz="2800" b="1" u="none">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grpSp>
        <p:nvGrpSpPr>
          <p:cNvPr id="18" name="Group 17">
            <a:extLst>
              <a:ext uri="{FF2B5EF4-FFF2-40B4-BE49-F238E27FC236}">
                <a16:creationId xmlns:a16="http://schemas.microsoft.com/office/drawing/2014/main" id="{2B8BD944-8018-5DC6-53BF-838B7D9C01FA}"/>
              </a:ext>
            </a:extLst>
          </p:cNvPr>
          <p:cNvGrpSpPr/>
          <p:nvPr userDrawn="1"/>
        </p:nvGrpSpPr>
        <p:grpSpPr>
          <a:xfrm>
            <a:off x="396455" y="612867"/>
            <a:ext cx="3233194" cy="751224"/>
            <a:chOff x="454875" y="612867"/>
            <a:chExt cx="3233194" cy="751224"/>
          </a:xfrm>
        </p:grpSpPr>
        <p:pic>
          <p:nvPicPr>
            <p:cNvPr id="20" name="Picture 19">
              <a:extLst>
                <a:ext uri="{FF2B5EF4-FFF2-40B4-BE49-F238E27FC236}">
                  <a16:creationId xmlns:a16="http://schemas.microsoft.com/office/drawing/2014/main" id="{B1450088-7EB6-C6E3-8A0D-D5E1689423AB}"/>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54875" y="612867"/>
              <a:ext cx="2495131" cy="751224"/>
            </a:xfrm>
            <a:prstGeom prst="rect">
              <a:avLst/>
            </a:prstGeom>
          </p:spPr>
        </p:pic>
        <p:pic>
          <p:nvPicPr>
            <p:cNvPr id="21" name="Picture 20">
              <a:extLst>
                <a:ext uri="{FF2B5EF4-FFF2-40B4-BE49-F238E27FC236}">
                  <a16:creationId xmlns:a16="http://schemas.microsoft.com/office/drawing/2014/main" id="{9B8AB7D4-5719-7BE2-06F7-1EBC800FFF2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03478" y="746184"/>
              <a:ext cx="484591" cy="484591"/>
            </a:xfrm>
            <a:prstGeom prst="rect">
              <a:avLst/>
            </a:prstGeom>
          </p:spPr>
        </p:pic>
      </p:grpSp>
      <p:cxnSp>
        <p:nvCxnSpPr>
          <p:cNvPr id="19" name="Straight Connector 18">
            <a:extLst>
              <a:ext uri="{FF2B5EF4-FFF2-40B4-BE49-F238E27FC236}">
                <a16:creationId xmlns:a16="http://schemas.microsoft.com/office/drawing/2014/main" id="{1669B1F4-CA88-C1B1-CACF-12ACE1F58540}"/>
              </a:ext>
            </a:extLst>
          </p:cNvPr>
          <p:cNvCxnSpPr>
            <a:cxnSpLocks/>
          </p:cNvCxnSpPr>
          <p:nvPr userDrawn="1"/>
        </p:nvCxnSpPr>
        <p:spPr>
          <a:xfrm>
            <a:off x="2933964" y="797937"/>
            <a:ext cx="0" cy="37808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4FFF7DC-64F6-734D-20B0-91077DB85B87}"/>
              </a:ext>
            </a:extLst>
          </p:cNvPr>
          <p:cNvSpPr txBox="1">
            <a:spLocks/>
          </p:cNvSpPr>
          <p:nvPr userDrawn="1"/>
        </p:nvSpPr>
        <p:spPr>
          <a:xfrm>
            <a:off x="1095819" y="6263763"/>
            <a:ext cx="1285431" cy="187241"/>
          </a:xfrm>
          <a:prstGeom prst="rect">
            <a:avLst/>
          </a:prstGeom>
        </p:spPr>
        <p:txBody>
          <a:bodyPr vert="horz" lIns="0" tIns="0" rIns="0" bIns="0" rtlCol="0" anchor="b" anchorCtr="0"/>
          <a:lstStyle>
            <a:defPPr>
              <a:defRPr lang="en-US"/>
            </a:defPPr>
            <a:lvl1pPr marL="0" algn="l" defTabSz="457200" rtl="0" eaLnBrk="1" latinLnBrk="0" hangingPunct="1">
              <a:defRPr sz="800" kern="1200">
                <a:solidFill>
                  <a:schemeClr val="tx1"/>
                </a:solidFill>
                <a:latin typeface="Arial" panose="020B0604020202020204" pitchFamily="34" charset="0"/>
                <a:ea typeface="+mn-ea"/>
                <a:cs typeface="Arial" panose="020B0604020202020204" pitchFamily="34" charset="0"/>
              </a:defRPr>
            </a:lvl1pPr>
            <a:lvl2pPr marL="0" indent="0" algn="l" defTabSz="457200" rtl="0" eaLnBrk="1" latinLnBrk="0" hangingPunct="1">
              <a:defRPr sz="750" kern="1200">
                <a:solidFill>
                  <a:schemeClr val="tx1"/>
                </a:solidFill>
                <a:latin typeface="+mn-lt"/>
                <a:ea typeface="+mn-ea"/>
                <a:cs typeface="+mn-cs"/>
              </a:defRPr>
            </a:lvl2pPr>
            <a:lvl3pPr marL="0" indent="0" algn="l" defTabSz="457200" rtl="0" eaLnBrk="1" latinLnBrk="0" hangingPunct="1">
              <a:defRPr sz="750" kern="1200">
                <a:solidFill>
                  <a:schemeClr val="tx1"/>
                </a:solidFill>
                <a:latin typeface="+mn-lt"/>
                <a:ea typeface="+mn-ea"/>
                <a:cs typeface="+mn-cs"/>
              </a:defRPr>
            </a:lvl3pPr>
            <a:lvl4pPr marL="0" indent="0" algn="l" defTabSz="457200" rtl="0" eaLnBrk="1" latinLnBrk="0" hangingPunct="1">
              <a:defRPr sz="750" kern="1200">
                <a:solidFill>
                  <a:schemeClr val="tx1"/>
                </a:solidFill>
                <a:latin typeface="+mn-lt"/>
                <a:ea typeface="+mn-ea"/>
                <a:cs typeface="+mn-cs"/>
              </a:defRPr>
            </a:lvl4pPr>
            <a:lvl5pPr marL="0" indent="0" algn="l" defTabSz="457200" rtl="0" eaLnBrk="1" latinLnBrk="0" hangingPunct="1">
              <a:defRPr sz="750" kern="1200">
                <a:solidFill>
                  <a:schemeClr val="tx1"/>
                </a:solidFill>
                <a:latin typeface="+mn-lt"/>
                <a:ea typeface="+mn-ea"/>
                <a:cs typeface="+mn-cs"/>
              </a:defRPr>
            </a:lvl5pPr>
            <a:lvl6pPr marL="0" indent="0" algn="l" defTabSz="457200" rtl="0" eaLnBrk="1" latinLnBrk="0" hangingPunct="1">
              <a:defRPr sz="750" kern="1200">
                <a:solidFill>
                  <a:schemeClr val="tx1"/>
                </a:solidFill>
                <a:latin typeface="+mn-lt"/>
                <a:ea typeface="+mn-ea"/>
                <a:cs typeface="+mn-cs"/>
              </a:defRPr>
            </a:lvl6pPr>
            <a:lvl7pPr marL="0" indent="0" algn="l" defTabSz="457200" rtl="0" eaLnBrk="1" latinLnBrk="0" hangingPunct="1">
              <a:defRPr sz="750" kern="1200">
                <a:solidFill>
                  <a:schemeClr val="tx1"/>
                </a:solidFill>
                <a:latin typeface="+mn-lt"/>
                <a:ea typeface="+mn-ea"/>
                <a:cs typeface="+mn-cs"/>
              </a:defRPr>
            </a:lvl7pPr>
            <a:lvl8pPr marL="0" indent="0" algn="l" defTabSz="457200" rtl="0" eaLnBrk="1" latinLnBrk="0" hangingPunct="1">
              <a:defRPr sz="750" kern="1200">
                <a:solidFill>
                  <a:schemeClr val="tx1"/>
                </a:solidFill>
                <a:latin typeface="+mn-lt"/>
                <a:ea typeface="+mn-ea"/>
                <a:cs typeface="+mn-cs"/>
              </a:defRPr>
            </a:lvl8pPr>
            <a:lvl9pPr marL="0" indent="0" algn="l" defTabSz="457200" rtl="0" eaLnBrk="1" latinLnBrk="0" hangingPunct="1">
              <a:defRPr sz="75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2024 Cognizant</a:t>
            </a:r>
          </a:p>
        </p:txBody>
      </p:sp>
    </p:spTree>
    <p:extLst>
      <p:ext uri="{BB962C8B-B14F-4D97-AF65-F5344CB8AC3E}">
        <p14:creationId xmlns:p14="http://schemas.microsoft.com/office/powerpoint/2010/main" val="3178582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45E306E-39CE-4A74-8842-7A9EA1C478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27">
            <a:extLst>
              <a:ext uri="{FF2B5EF4-FFF2-40B4-BE49-F238E27FC236}">
                <a16:creationId xmlns:a16="http://schemas.microsoft.com/office/drawing/2014/main" id="{CC492435-7768-53CE-AB5A-F2E37372640E}"/>
              </a:ext>
            </a:extLst>
          </p:cNvPr>
          <p:cNvSpPr>
            <a:spLocks noGrp="1"/>
          </p:cNvSpPr>
          <p:nvPr>
            <p:ph type="title"/>
          </p:nvPr>
        </p:nvSpPr>
        <p:spPr>
          <a:xfrm>
            <a:off x="1019619" y="2766218"/>
            <a:ext cx="4306886" cy="1325563"/>
          </a:xfrm>
          <a:prstGeom prst="rect">
            <a:avLst/>
          </a:prstGeom>
        </p:spPr>
        <p:txBody>
          <a:bodyPr anchor="ctr"/>
          <a:lstStyle>
            <a:lvl1pPr algn="l">
              <a:tabLst>
                <a:tab pos="5260975" algn="l"/>
              </a:tabLst>
              <a:defRPr sz="2800" b="1" u="none">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grpSp>
        <p:nvGrpSpPr>
          <p:cNvPr id="16" name="Group 15">
            <a:extLst>
              <a:ext uri="{FF2B5EF4-FFF2-40B4-BE49-F238E27FC236}">
                <a16:creationId xmlns:a16="http://schemas.microsoft.com/office/drawing/2014/main" id="{D13E3646-A9AC-6702-2064-C7D7330D4C71}"/>
              </a:ext>
            </a:extLst>
          </p:cNvPr>
          <p:cNvGrpSpPr/>
          <p:nvPr userDrawn="1"/>
        </p:nvGrpSpPr>
        <p:grpSpPr>
          <a:xfrm>
            <a:off x="396455" y="612867"/>
            <a:ext cx="3233194" cy="751224"/>
            <a:chOff x="815555" y="612867"/>
            <a:chExt cx="3233194" cy="751224"/>
          </a:xfrm>
        </p:grpSpPr>
        <p:grpSp>
          <p:nvGrpSpPr>
            <p:cNvPr id="18" name="Group 17">
              <a:extLst>
                <a:ext uri="{FF2B5EF4-FFF2-40B4-BE49-F238E27FC236}">
                  <a16:creationId xmlns:a16="http://schemas.microsoft.com/office/drawing/2014/main" id="{8904ACF6-FD76-738D-B4EC-BD850824D21B}"/>
                </a:ext>
              </a:extLst>
            </p:cNvPr>
            <p:cNvGrpSpPr/>
            <p:nvPr userDrawn="1"/>
          </p:nvGrpSpPr>
          <p:grpSpPr>
            <a:xfrm>
              <a:off x="815555" y="612867"/>
              <a:ext cx="3233194" cy="751224"/>
              <a:chOff x="454875" y="612867"/>
              <a:chExt cx="3233194" cy="751224"/>
            </a:xfrm>
          </p:grpSpPr>
          <p:pic>
            <p:nvPicPr>
              <p:cNvPr id="20" name="Picture 19">
                <a:extLst>
                  <a:ext uri="{FF2B5EF4-FFF2-40B4-BE49-F238E27FC236}">
                    <a16:creationId xmlns:a16="http://schemas.microsoft.com/office/drawing/2014/main" id="{E38CC884-3EED-CCBF-7537-3C986B56F65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54875" y="612867"/>
                <a:ext cx="2495131" cy="751224"/>
              </a:xfrm>
              <a:prstGeom prst="rect">
                <a:avLst/>
              </a:prstGeom>
            </p:spPr>
          </p:pic>
          <p:pic>
            <p:nvPicPr>
              <p:cNvPr id="21" name="Picture 20">
                <a:extLst>
                  <a:ext uri="{FF2B5EF4-FFF2-40B4-BE49-F238E27FC236}">
                    <a16:creationId xmlns:a16="http://schemas.microsoft.com/office/drawing/2014/main" id="{6F66F297-6C59-505D-D81A-2928A6A95C6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03478" y="746184"/>
                <a:ext cx="484591" cy="484591"/>
              </a:xfrm>
              <a:prstGeom prst="rect">
                <a:avLst/>
              </a:prstGeom>
            </p:spPr>
          </p:pic>
        </p:grpSp>
        <p:cxnSp>
          <p:nvCxnSpPr>
            <p:cNvPr id="19" name="Straight Connector 18">
              <a:extLst>
                <a:ext uri="{FF2B5EF4-FFF2-40B4-BE49-F238E27FC236}">
                  <a16:creationId xmlns:a16="http://schemas.microsoft.com/office/drawing/2014/main" id="{2EC7772E-96FB-A1EA-05C9-F1E59D33620A}"/>
                </a:ext>
              </a:extLst>
            </p:cNvPr>
            <p:cNvCxnSpPr>
              <a:cxnSpLocks/>
            </p:cNvCxnSpPr>
            <p:nvPr userDrawn="1"/>
          </p:nvCxnSpPr>
          <p:spPr>
            <a:xfrm>
              <a:off x="3353064" y="797937"/>
              <a:ext cx="0" cy="37808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9B01DE77-A55F-A48B-949D-E098668EFB0D}"/>
              </a:ext>
            </a:extLst>
          </p:cNvPr>
          <p:cNvSpPr txBox="1">
            <a:spLocks/>
          </p:cNvSpPr>
          <p:nvPr userDrawn="1"/>
        </p:nvSpPr>
        <p:spPr>
          <a:xfrm>
            <a:off x="1095819" y="6263763"/>
            <a:ext cx="1285431" cy="187241"/>
          </a:xfrm>
          <a:prstGeom prst="rect">
            <a:avLst/>
          </a:prstGeom>
        </p:spPr>
        <p:txBody>
          <a:bodyPr vert="horz" lIns="0" tIns="0" rIns="0" bIns="0" rtlCol="0" anchor="b" anchorCtr="0"/>
          <a:lstStyle>
            <a:defPPr>
              <a:defRPr lang="en-US"/>
            </a:defPPr>
            <a:lvl1pPr marL="0" algn="l" defTabSz="457200" rtl="0" eaLnBrk="1" latinLnBrk="0" hangingPunct="1">
              <a:defRPr sz="800" kern="1200">
                <a:solidFill>
                  <a:schemeClr val="tx1"/>
                </a:solidFill>
                <a:latin typeface="Arial" panose="020B0604020202020204" pitchFamily="34" charset="0"/>
                <a:ea typeface="+mn-ea"/>
                <a:cs typeface="Arial" panose="020B0604020202020204" pitchFamily="34" charset="0"/>
              </a:defRPr>
            </a:lvl1pPr>
            <a:lvl2pPr marL="0" indent="0" algn="l" defTabSz="457200" rtl="0" eaLnBrk="1" latinLnBrk="0" hangingPunct="1">
              <a:defRPr sz="750" kern="1200">
                <a:solidFill>
                  <a:schemeClr val="tx1"/>
                </a:solidFill>
                <a:latin typeface="+mn-lt"/>
                <a:ea typeface="+mn-ea"/>
                <a:cs typeface="+mn-cs"/>
              </a:defRPr>
            </a:lvl2pPr>
            <a:lvl3pPr marL="0" indent="0" algn="l" defTabSz="457200" rtl="0" eaLnBrk="1" latinLnBrk="0" hangingPunct="1">
              <a:defRPr sz="750" kern="1200">
                <a:solidFill>
                  <a:schemeClr val="tx1"/>
                </a:solidFill>
                <a:latin typeface="+mn-lt"/>
                <a:ea typeface="+mn-ea"/>
                <a:cs typeface="+mn-cs"/>
              </a:defRPr>
            </a:lvl3pPr>
            <a:lvl4pPr marL="0" indent="0" algn="l" defTabSz="457200" rtl="0" eaLnBrk="1" latinLnBrk="0" hangingPunct="1">
              <a:defRPr sz="750" kern="1200">
                <a:solidFill>
                  <a:schemeClr val="tx1"/>
                </a:solidFill>
                <a:latin typeface="+mn-lt"/>
                <a:ea typeface="+mn-ea"/>
                <a:cs typeface="+mn-cs"/>
              </a:defRPr>
            </a:lvl4pPr>
            <a:lvl5pPr marL="0" indent="0" algn="l" defTabSz="457200" rtl="0" eaLnBrk="1" latinLnBrk="0" hangingPunct="1">
              <a:defRPr sz="750" kern="1200">
                <a:solidFill>
                  <a:schemeClr val="tx1"/>
                </a:solidFill>
                <a:latin typeface="+mn-lt"/>
                <a:ea typeface="+mn-ea"/>
                <a:cs typeface="+mn-cs"/>
              </a:defRPr>
            </a:lvl5pPr>
            <a:lvl6pPr marL="0" indent="0" algn="l" defTabSz="457200" rtl="0" eaLnBrk="1" latinLnBrk="0" hangingPunct="1">
              <a:defRPr sz="750" kern="1200">
                <a:solidFill>
                  <a:schemeClr val="tx1"/>
                </a:solidFill>
                <a:latin typeface="+mn-lt"/>
                <a:ea typeface="+mn-ea"/>
                <a:cs typeface="+mn-cs"/>
              </a:defRPr>
            </a:lvl6pPr>
            <a:lvl7pPr marL="0" indent="0" algn="l" defTabSz="457200" rtl="0" eaLnBrk="1" latinLnBrk="0" hangingPunct="1">
              <a:defRPr sz="750" kern="1200">
                <a:solidFill>
                  <a:schemeClr val="tx1"/>
                </a:solidFill>
                <a:latin typeface="+mn-lt"/>
                <a:ea typeface="+mn-ea"/>
                <a:cs typeface="+mn-cs"/>
              </a:defRPr>
            </a:lvl7pPr>
            <a:lvl8pPr marL="0" indent="0" algn="l" defTabSz="457200" rtl="0" eaLnBrk="1" latinLnBrk="0" hangingPunct="1">
              <a:defRPr sz="750" kern="1200">
                <a:solidFill>
                  <a:schemeClr val="tx1"/>
                </a:solidFill>
                <a:latin typeface="+mn-lt"/>
                <a:ea typeface="+mn-ea"/>
                <a:cs typeface="+mn-cs"/>
              </a:defRPr>
            </a:lvl8pPr>
            <a:lvl9pPr marL="0" indent="0" algn="l" defTabSz="457200" rtl="0" eaLnBrk="1" latinLnBrk="0" hangingPunct="1">
              <a:defRPr sz="75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2024 Cognizant</a:t>
            </a:r>
          </a:p>
        </p:txBody>
      </p:sp>
    </p:spTree>
    <p:extLst>
      <p:ext uri="{BB962C8B-B14F-4D97-AF65-F5344CB8AC3E}">
        <p14:creationId xmlns:p14="http://schemas.microsoft.com/office/powerpoint/2010/main" val="131375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Header &amp; 2-Column (Numbered text on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4A92D9-7823-E247-EBE8-3E883F77AF22}"/>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13977A4C-184F-0CF1-7A7F-FFF7DF8AB53E}"/>
              </a:ext>
            </a:extLst>
          </p:cNvPr>
          <p:cNvGrpSpPr/>
          <p:nvPr userDrawn="1"/>
        </p:nvGrpSpPr>
        <p:grpSpPr>
          <a:xfrm flipH="1">
            <a:off x="-762360" y="4959239"/>
            <a:ext cx="2400173" cy="2326699"/>
            <a:chOff x="8016274" y="3712114"/>
            <a:chExt cx="1800130" cy="1745024"/>
          </a:xfrm>
        </p:grpSpPr>
        <p:pic>
          <p:nvPicPr>
            <p:cNvPr id="4" name="Picture 3" descr="A black background with a yellow blot&#10;&#10;Description automatically generated">
              <a:extLst>
                <a:ext uri="{FF2B5EF4-FFF2-40B4-BE49-F238E27FC236}">
                  <a16:creationId xmlns:a16="http://schemas.microsoft.com/office/drawing/2014/main" id="{5C01D105-F591-1FD5-B2E7-2387D037E603}"/>
                </a:ext>
              </a:extLst>
            </p:cNvPr>
            <p:cNvPicPr>
              <a:picLocks noChangeAspect="1"/>
            </p:cNvPicPr>
            <p:nvPr userDrawn="1"/>
          </p:nvPicPr>
          <p:blipFill>
            <a:blip r:embed="rId3"/>
            <a:stretch>
              <a:fillRect/>
            </a:stretch>
          </p:blipFill>
          <p:spPr>
            <a:xfrm>
              <a:off x="8016274" y="3712114"/>
              <a:ext cx="1449001" cy="1342688"/>
            </a:xfrm>
            <a:prstGeom prst="rect">
              <a:avLst/>
            </a:prstGeom>
          </p:spPr>
        </p:pic>
        <p:pic>
          <p:nvPicPr>
            <p:cNvPr id="5" name="Picture 4" descr="A black background with a yellow blot&#10;&#10;Description automatically generated">
              <a:extLst>
                <a:ext uri="{FF2B5EF4-FFF2-40B4-BE49-F238E27FC236}">
                  <a16:creationId xmlns:a16="http://schemas.microsoft.com/office/drawing/2014/main" id="{A214202E-289C-FD56-49B4-E3943B66D434}"/>
                </a:ext>
              </a:extLst>
            </p:cNvPr>
            <p:cNvPicPr>
              <a:picLocks noChangeAspect="1"/>
            </p:cNvPicPr>
            <p:nvPr userDrawn="1"/>
          </p:nvPicPr>
          <p:blipFill>
            <a:blip r:embed="rId3"/>
            <a:stretch>
              <a:fillRect/>
            </a:stretch>
          </p:blipFill>
          <p:spPr>
            <a:xfrm>
              <a:off x="8367403" y="4114450"/>
              <a:ext cx="1449001" cy="1342688"/>
            </a:xfrm>
            <a:prstGeom prst="rect">
              <a:avLst/>
            </a:prstGeom>
          </p:spPr>
        </p:pic>
      </p:grpSp>
      <p:pic>
        <p:nvPicPr>
          <p:cNvPr id="7" name="Picture 6" descr="A close-up of a drop of water&#10;&#10;Description automatically generated">
            <a:extLst>
              <a:ext uri="{FF2B5EF4-FFF2-40B4-BE49-F238E27FC236}">
                <a16:creationId xmlns:a16="http://schemas.microsoft.com/office/drawing/2014/main" id="{30C9FA37-C69D-FA82-B444-E47B5DB0E10B}"/>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5408452" y="1262819"/>
            <a:ext cx="131409" cy="144645"/>
          </a:xfrm>
          <a:prstGeom prst="rect">
            <a:avLst/>
          </a:prstGeom>
        </p:spPr>
      </p:pic>
      <p:pic>
        <p:nvPicPr>
          <p:cNvPr id="8" name="Picture 7" descr="A close-up of a drop of water&#10;&#10;Description automatically generated">
            <a:extLst>
              <a:ext uri="{FF2B5EF4-FFF2-40B4-BE49-F238E27FC236}">
                <a16:creationId xmlns:a16="http://schemas.microsoft.com/office/drawing/2014/main" id="{49E91856-5F79-7576-C0E4-4BD183F6391A}"/>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5071638" y="965387"/>
            <a:ext cx="131409" cy="144645"/>
          </a:xfrm>
          <a:prstGeom prst="rect">
            <a:avLst/>
          </a:prstGeom>
        </p:spPr>
      </p:pic>
      <p:pic>
        <p:nvPicPr>
          <p:cNvPr id="9" name="Picture 8" descr="A close-up of a drop of water&#10;&#10;Description automatically generated">
            <a:extLst>
              <a:ext uri="{FF2B5EF4-FFF2-40B4-BE49-F238E27FC236}">
                <a16:creationId xmlns:a16="http://schemas.microsoft.com/office/drawing/2014/main" id="{AF9D2152-1C04-D5A5-261F-2147E921D808}"/>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5586428" y="965387"/>
            <a:ext cx="131409" cy="144645"/>
          </a:xfrm>
          <a:prstGeom prst="rect">
            <a:avLst/>
          </a:prstGeom>
        </p:spPr>
      </p:pic>
      <p:pic>
        <p:nvPicPr>
          <p:cNvPr id="11" name="Picture 10" descr="A black background with a yellow blot&#10;&#10;Description automatically generated">
            <a:extLst>
              <a:ext uri="{FF2B5EF4-FFF2-40B4-BE49-F238E27FC236}">
                <a16:creationId xmlns:a16="http://schemas.microsoft.com/office/drawing/2014/main" id="{F52A66E7-7CBB-97ED-ADA8-A1F7038DC041}"/>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2493576" y="5281719"/>
            <a:ext cx="1932001" cy="1790251"/>
          </a:xfrm>
          <a:prstGeom prst="rect">
            <a:avLst/>
          </a:prstGeom>
        </p:spPr>
      </p:pic>
      <p:pic>
        <p:nvPicPr>
          <p:cNvPr id="12" name="Picture 11" descr="A black background with a yellow blot&#10;&#10;Description automatically generated">
            <a:extLst>
              <a:ext uri="{FF2B5EF4-FFF2-40B4-BE49-F238E27FC236}">
                <a16:creationId xmlns:a16="http://schemas.microsoft.com/office/drawing/2014/main" id="{F47E3719-1352-A506-E96D-D7D3305E47DE}"/>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698426" y="4959239"/>
            <a:ext cx="1932001" cy="1790251"/>
          </a:xfrm>
          <a:prstGeom prst="rect">
            <a:avLst/>
          </a:prstGeom>
        </p:spPr>
      </p:pic>
    </p:spTree>
    <p:extLst>
      <p:ext uri="{BB962C8B-B14F-4D97-AF65-F5344CB8AC3E}">
        <p14:creationId xmlns:p14="http://schemas.microsoft.com/office/powerpoint/2010/main" val="35558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childTnLst>
                                    <p:animMotion origin="layout" path="M -0.00018 -0.00401 L -0.08663 0.65772 " pathEditMode="relative" rAng="0" ptsTypes="AA">
                                      <p:cBhvr>
                                        <p:cTn id="6" dur="1000" fill="hold"/>
                                        <p:tgtEl>
                                          <p:spTgt spid="7"/>
                                        </p:tgtEl>
                                        <p:attrNameLst>
                                          <p:attrName>ppt_x</p:attrName>
                                          <p:attrName>ppt_y</p:attrName>
                                        </p:attrNameLst>
                                      </p:cBhvr>
                                      <p:rCtr x="-4323" y="33086"/>
                                    </p:animMotion>
                                  </p:childTnLst>
                                  <p:subTnLst>
                                    <p:set>
                                      <p:cBhvr override="childStyle">
                                        <p:cTn dur="1" fill="hold" display="0" masterRel="sameClick" afterEffect="1">
                                          <p:stCondLst>
                                            <p:cond evt="end" delay="0">
                                              <p:tn val="5"/>
                                            </p:cond>
                                          </p:stCondLst>
                                        </p:cTn>
                                        <p:tgtEl>
                                          <p:spTgt spid="7"/>
                                        </p:tgtEl>
                                        <p:attrNameLst>
                                          <p:attrName>style.visibility</p:attrName>
                                        </p:attrNameLst>
                                      </p:cBhvr>
                                      <p:to>
                                        <p:strVal val="hidden"/>
                                      </p:to>
                                    </p:set>
                                  </p:subTnLst>
                                </p:cTn>
                              </p:par>
                              <p:par>
                                <p:cTn id="7" presetID="0" presetClass="path" presetSubtype="0" repeatCount="indefinite" accel="50000" decel="50000" fill="hold" nodeType="withEffect">
                                  <p:stCondLst>
                                    <p:cond delay="0"/>
                                  </p:stCondLst>
                                  <p:childTnLst>
                                    <p:animMotion origin="layout" path="M -0.00017 -0.00401 L -0.0927 0.69105 " pathEditMode="relative" rAng="0" ptsTypes="AA">
                                      <p:cBhvr>
                                        <p:cTn id="8" dur="500" fill="hold"/>
                                        <p:tgtEl>
                                          <p:spTgt spid="8"/>
                                        </p:tgtEl>
                                        <p:attrNameLst>
                                          <p:attrName>ppt_x</p:attrName>
                                          <p:attrName>ppt_y</p:attrName>
                                        </p:attrNameLst>
                                      </p:cBhvr>
                                      <p:rCtr x="-4635" y="34753"/>
                                    </p:animMotion>
                                  </p:childTnLst>
                                  <p:subTnLst>
                                    <p:set>
                                      <p:cBhvr override="childStyle">
                                        <p:cTn dur="1" fill="hold" display="0" masterRel="sameClick" afterEffect="1">
                                          <p:stCondLst>
                                            <p:cond evt="end" delay="0">
                                              <p:tn val="7"/>
                                            </p:cond>
                                          </p:stCondLst>
                                        </p:cTn>
                                        <p:tgtEl>
                                          <p:spTgt spid="8"/>
                                        </p:tgtEl>
                                        <p:attrNameLst>
                                          <p:attrName>style.visibility</p:attrName>
                                        </p:attrNameLst>
                                      </p:cBhvr>
                                      <p:to>
                                        <p:strVal val="hidden"/>
                                      </p:to>
                                    </p:set>
                                  </p:subTnLst>
                                </p:cTn>
                              </p:par>
                              <p:par>
                                <p:cTn id="9" presetID="0" presetClass="path" presetSubtype="0" repeatCount="indefinite" accel="50000" decel="50000" fill="hold" nodeType="withEffect">
                                  <p:stCondLst>
                                    <p:cond delay="0"/>
                                  </p:stCondLst>
                                  <p:childTnLst>
                                    <p:animMotion origin="layout" path="M -0.00017 -0.00401 L -0.0526 0.69291 " pathEditMode="relative" rAng="0" ptsTypes="AA">
                                      <p:cBhvr>
                                        <p:cTn id="10" dur="1500" fill="hold"/>
                                        <p:tgtEl>
                                          <p:spTgt spid="9"/>
                                        </p:tgtEl>
                                        <p:attrNameLst>
                                          <p:attrName>ppt_x</p:attrName>
                                          <p:attrName>ppt_y</p:attrName>
                                        </p:attrNameLst>
                                      </p:cBhvr>
                                      <p:rCtr x="-2622" y="34846"/>
                                    </p:animMotion>
                                  </p:childTnLst>
                                  <p:subTnLst>
                                    <p:set>
                                      <p:cBhvr override="childStyle">
                                        <p:cTn dur="1" fill="hold" display="0" masterRel="sameClick" afterEffect="1">
                                          <p:stCondLst>
                                            <p:cond evt="end" delay="0">
                                              <p:tn val="9"/>
                                            </p:cond>
                                          </p:stCondLst>
                                        </p:cTn>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4" name="Picture 3" descr="Logo&#10;&#10;Description automatically generated with medium confidence">
            <a:extLst>
              <a:ext uri="{FF2B5EF4-FFF2-40B4-BE49-F238E27FC236}">
                <a16:creationId xmlns:a16="http://schemas.microsoft.com/office/drawing/2014/main" id="{25C146E6-3857-4447-9E54-3EB557AFB5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37"/>
            <a:ext cx="12192000" cy="6858000"/>
          </a:xfrm>
          <a:prstGeom prst="rect">
            <a:avLst/>
          </a:prstGeom>
        </p:spPr>
      </p:pic>
      <p:sp>
        <p:nvSpPr>
          <p:cNvPr id="17" name="Title 27"/>
          <p:cNvSpPr>
            <a:spLocks noGrp="1"/>
          </p:cNvSpPr>
          <p:nvPr>
            <p:ph type="title"/>
          </p:nvPr>
        </p:nvSpPr>
        <p:spPr>
          <a:xfrm>
            <a:off x="1019619" y="2766218"/>
            <a:ext cx="4306886" cy="1325563"/>
          </a:xfrm>
          <a:prstGeom prst="rect">
            <a:avLst/>
          </a:prstGeom>
        </p:spPr>
        <p:txBody>
          <a:bodyPr anchor="ctr"/>
          <a:lstStyle>
            <a:lvl1pPr algn="l">
              <a:tabLst>
                <a:tab pos="5260975" algn="l"/>
              </a:tabLst>
              <a:defRPr sz="2800" b="1" u="none">
                <a:solidFill>
                  <a:schemeClr val="tx1"/>
                </a:solidFill>
                <a:latin typeface="Arial" panose="020B0604020202020204" pitchFamily="34" charset="0"/>
                <a:cs typeface="Arial" panose="020B0604020202020204" pitchFamily="34" charset="0"/>
              </a:defRPr>
            </a:lvl1pPr>
          </a:lstStyle>
          <a:p>
            <a:r>
              <a:rPr lang="en-US"/>
              <a:t>Click to edit Master title style</a:t>
            </a:r>
          </a:p>
        </p:txBody>
      </p:sp>
      <p:grpSp>
        <p:nvGrpSpPr>
          <p:cNvPr id="9" name="Group 8">
            <a:extLst>
              <a:ext uri="{FF2B5EF4-FFF2-40B4-BE49-F238E27FC236}">
                <a16:creationId xmlns:a16="http://schemas.microsoft.com/office/drawing/2014/main" id="{8609FF53-1851-8D72-114F-686A71AB651F}"/>
              </a:ext>
            </a:extLst>
          </p:cNvPr>
          <p:cNvGrpSpPr/>
          <p:nvPr userDrawn="1"/>
        </p:nvGrpSpPr>
        <p:grpSpPr>
          <a:xfrm>
            <a:off x="396455" y="612867"/>
            <a:ext cx="3233194" cy="751224"/>
            <a:chOff x="815555" y="612867"/>
            <a:chExt cx="3233194" cy="751224"/>
          </a:xfrm>
        </p:grpSpPr>
        <p:grpSp>
          <p:nvGrpSpPr>
            <p:cNvPr id="10" name="Group 9">
              <a:extLst>
                <a:ext uri="{FF2B5EF4-FFF2-40B4-BE49-F238E27FC236}">
                  <a16:creationId xmlns:a16="http://schemas.microsoft.com/office/drawing/2014/main" id="{EBF3567A-7C1E-4870-8B43-B9439D64096A}"/>
                </a:ext>
              </a:extLst>
            </p:cNvPr>
            <p:cNvGrpSpPr/>
            <p:nvPr userDrawn="1"/>
          </p:nvGrpSpPr>
          <p:grpSpPr>
            <a:xfrm>
              <a:off x="815555" y="612867"/>
              <a:ext cx="3233194" cy="751224"/>
              <a:chOff x="454875" y="612867"/>
              <a:chExt cx="3233194" cy="751224"/>
            </a:xfrm>
          </p:grpSpPr>
          <p:pic>
            <p:nvPicPr>
              <p:cNvPr id="13" name="Picture 12">
                <a:extLst>
                  <a:ext uri="{FF2B5EF4-FFF2-40B4-BE49-F238E27FC236}">
                    <a16:creationId xmlns:a16="http://schemas.microsoft.com/office/drawing/2014/main" id="{22EA84E8-08A9-611B-1874-F1AACE461A6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54875" y="612867"/>
                <a:ext cx="2495131" cy="751224"/>
              </a:xfrm>
              <a:prstGeom prst="rect">
                <a:avLst/>
              </a:prstGeom>
            </p:spPr>
          </p:pic>
          <p:pic>
            <p:nvPicPr>
              <p:cNvPr id="14" name="Picture 13">
                <a:extLst>
                  <a:ext uri="{FF2B5EF4-FFF2-40B4-BE49-F238E27FC236}">
                    <a16:creationId xmlns:a16="http://schemas.microsoft.com/office/drawing/2014/main" id="{AD7CC682-288D-2628-55DB-7F6C18FF7F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03478" y="746184"/>
                <a:ext cx="484591" cy="484591"/>
              </a:xfrm>
              <a:prstGeom prst="rect">
                <a:avLst/>
              </a:prstGeom>
            </p:spPr>
          </p:pic>
        </p:grpSp>
        <p:cxnSp>
          <p:nvCxnSpPr>
            <p:cNvPr id="11" name="Straight Connector 10">
              <a:extLst>
                <a:ext uri="{FF2B5EF4-FFF2-40B4-BE49-F238E27FC236}">
                  <a16:creationId xmlns:a16="http://schemas.microsoft.com/office/drawing/2014/main" id="{80953A42-35B3-698E-5CBB-6A94693CF558}"/>
                </a:ext>
              </a:extLst>
            </p:cNvPr>
            <p:cNvCxnSpPr>
              <a:cxnSpLocks/>
            </p:cNvCxnSpPr>
            <p:nvPr userDrawn="1"/>
          </p:nvCxnSpPr>
          <p:spPr>
            <a:xfrm>
              <a:off x="3353064" y="797937"/>
              <a:ext cx="0" cy="37808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8EB5CA69-3038-AFB6-1F1A-01DB40309C43}"/>
              </a:ext>
            </a:extLst>
          </p:cNvPr>
          <p:cNvSpPr txBox="1">
            <a:spLocks/>
          </p:cNvSpPr>
          <p:nvPr userDrawn="1"/>
        </p:nvSpPr>
        <p:spPr>
          <a:xfrm>
            <a:off x="1095819" y="6263763"/>
            <a:ext cx="1285431" cy="187241"/>
          </a:xfrm>
          <a:prstGeom prst="rect">
            <a:avLst/>
          </a:prstGeom>
        </p:spPr>
        <p:txBody>
          <a:bodyPr vert="horz" lIns="0" tIns="0" rIns="0" bIns="0" rtlCol="0" anchor="b" anchorCtr="0"/>
          <a:lstStyle>
            <a:defPPr>
              <a:defRPr lang="en-US"/>
            </a:defPPr>
            <a:lvl1pPr marL="0" algn="l" defTabSz="457200" rtl="0" eaLnBrk="1" latinLnBrk="0" hangingPunct="1">
              <a:defRPr sz="800" kern="1200">
                <a:solidFill>
                  <a:schemeClr val="tx1"/>
                </a:solidFill>
                <a:latin typeface="Arial" panose="020B0604020202020204" pitchFamily="34" charset="0"/>
                <a:ea typeface="+mn-ea"/>
                <a:cs typeface="Arial" panose="020B0604020202020204" pitchFamily="34" charset="0"/>
              </a:defRPr>
            </a:lvl1pPr>
            <a:lvl2pPr marL="0" indent="0" algn="l" defTabSz="457200" rtl="0" eaLnBrk="1" latinLnBrk="0" hangingPunct="1">
              <a:defRPr sz="750" kern="1200">
                <a:solidFill>
                  <a:schemeClr val="tx1"/>
                </a:solidFill>
                <a:latin typeface="+mn-lt"/>
                <a:ea typeface="+mn-ea"/>
                <a:cs typeface="+mn-cs"/>
              </a:defRPr>
            </a:lvl2pPr>
            <a:lvl3pPr marL="0" indent="0" algn="l" defTabSz="457200" rtl="0" eaLnBrk="1" latinLnBrk="0" hangingPunct="1">
              <a:defRPr sz="750" kern="1200">
                <a:solidFill>
                  <a:schemeClr val="tx1"/>
                </a:solidFill>
                <a:latin typeface="+mn-lt"/>
                <a:ea typeface="+mn-ea"/>
                <a:cs typeface="+mn-cs"/>
              </a:defRPr>
            </a:lvl3pPr>
            <a:lvl4pPr marL="0" indent="0" algn="l" defTabSz="457200" rtl="0" eaLnBrk="1" latinLnBrk="0" hangingPunct="1">
              <a:defRPr sz="750" kern="1200">
                <a:solidFill>
                  <a:schemeClr val="tx1"/>
                </a:solidFill>
                <a:latin typeface="+mn-lt"/>
                <a:ea typeface="+mn-ea"/>
                <a:cs typeface="+mn-cs"/>
              </a:defRPr>
            </a:lvl4pPr>
            <a:lvl5pPr marL="0" indent="0" algn="l" defTabSz="457200" rtl="0" eaLnBrk="1" latinLnBrk="0" hangingPunct="1">
              <a:defRPr sz="750" kern="1200">
                <a:solidFill>
                  <a:schemeClr val="tx1"/>
                </a:solidFill>
                <a:latin typeface="+mn-lt"/>
                <a:ea typeface="+mn-ea"/>
                <a:cs typeface="+mn-cs"/>
              </a:defRPr>
            </a:lvl5pPr>
            <a:lvl6pPr marL="0" indent="0" algn="l" defTabSz="457200" rtl="0" eaLnBrk="1" latinLnBrk="0" hangingPunct="1">
              <a:defRPr sz="750" kern="1200">
                <a:solidFill>
                  <a:schemeClr val="tx1"/>
                </a:solidFill>
                <a:latin typeface="+mn-lt"/>
                <a:ea typeface="+mn-ea"/>
                <a:cs typeface="+mn-cs"/>
              </a:defRPr>
            </a:lvl6pPr>
            <a:lvl7pPr marL="0" indent="0" algn="l" defTabSz="457200" rtl="0" eaLnBrk="1" latinLnBrk="0" hangingPunct="1">
              <a:defRPr sz="750" kern="1200">
                <a:solidFill>
                  <a:schemeClr val="tx1"/>
                </a:solidFill>
                <a:latin typeface="+mn-lt"/>
                <a:ea typeface="+mn-ea"/>
                <a:cs typeface="+mn-cs"/>
              </a:defRPr>
            </a:lvl7pPr>
            <a:lvl8pPr marL="0" indent="0" algn="l" defTabSz="457200" rtl="0" eaLnBrk="1" latinLnBrk="0" hangingPunct="1">
              <a:defRPr sz="750" kern="1200">
                <a:solidFill>
                  <a:schemeClr val="tx1"/>
                </a:solidFill>
                <a:latin typeface="+mn-lt"/>
                <a:ea typeface="+mn-ea"/>
                <a:cs typeface="+mn-cs"/>
              </a:defRPr>
            </a:lvl8pPr>
            <a:lvl9pPr marL="0" indent="0" algn="l" defTabSz="457200" rtl="0" eaLnBrk="1" latinLnBrk="0" hangingPunct="1">
              <a:defRPr sz="75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2024 Cognizant</a:t>
            </a:r>
          </a:p>
        </p:txBody>
      </p:sp>
    </p:spTree>
    <p:extLst>
      <p:ext uri="{BB962C8B-B14F-4D97-AF65-F5344CB8AC3E}">
        <p14:creationId xmlns:p14="http://schemas.microsoft.com/office/powerpoint/2010/main" val="481155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4" descr="A person running on a street&#10;&#10;Description automatically generated with low confidence">
            <a:extLst>
              <a:ext uri="{FF2B5EF4-FFF2-40B4-BE49-F238E27FC236}">
                <a16:creationId xmlns:a16="http://schemas.microsoft.com/office/drawing/2014/main" id="{2580F0E6-9A15-4776-831A-7A6A2CF58F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734"/>
          <a:stretch/>
        </p:blipFill>
        <p:spPr>
          <a:xfrm>
            <a:off x="5686851" y="0"/>
            <a:ext cx="6517484" cy="6858000"/>
          </a:xfrm>
          <a:prstGeom prst="rect">
            <a:avLst/>
          </a:prstGeom>
        </p:spPr>
      </p:pic>
      <p:sp>
        <p:nvSpPr>
          <p:cNvPr id="14" name="TextBox 13">
            <a:extLst>
              <a:ext uri="{FF2B5EF4-FFF2-40B4-BE49-F238E27FC236}">
                <a16:creationId xmlns:a16="http://schemas.microsoft.com/office/drawing/2014/main" id="{459572A2-B098-8041-852F-3C00AAA2384E}"/>
              </a:ext>
            </a:extLst>
          </p:cNvPr>
          <p:cNvSpPr txBox="1"/>
          <p:nvPr userDrawn="1"/>
        </p:nvSpPr>
        <p:spPr>
          <a:xfrm>
            <a:off x="523476" y="3159083"/>
            <a:ext cx="4640211" cy="923330"/>
          </a:xfrm>
          <a:prstGeom prst="rect">
            <a:avLst/>
          </a:prstGeom>
        </p:spPr>
        <p:txBody>
          <a:bodyPr wrap="square" lIns="0" tIns="0" rIns="0" bIns="0" rtlCol="0">
            <a:spAutoFit/>
          </a:bodyPr>
          <a:lstStyle/>
          <a:p>
            <a:pPr marL="0" marR="0" lvl="0" indent="0" algn="just"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Cognizant (Nasdaq-100: CTSH) engineers modern businesses. We help our clients modernize technology, reimagine processes and transform experiences so they can stay ahead in our fast-changing world. Together, we’re improving everyday life. See how at </a:t>
            </a:r>
            <a:r>
              <a:rPr kumimoji="0" lang="en-US" sz="1200" b="0" i="0" u="none" strike="noStrike" kern="1200" cap="none" spc="0" normalizeH="0" baseline="0" noProof="0" err="1">
                <a:ln>
                  <a:noFill/>
                </a:ln>
                <a:solidFill>
                  <a:schemeClr val="tx1"/>
                </a:solidFill>
                <a:effectLst/>
                <a:uLnTx/>
                <a:uFillTx/>
                <a:latin typeface="Arial"/>
                <a:ea typeface="+mn-ea"/>
                <a:cs typeface="Arial" panose="020B0604020202020204" pitchFamily="34" charset="0"/>
              </a:rPr>
              <a:t>www.cognizant.com</a:t>
            </a:r>
            <a:r>
              <a:rPr kumimoji="0" lang="en-US" sz="1200" b="0" i="0" u="none" strike="noStrike" kern="1200" cap="none" spc="0" normalizeH="0" baseline="0" noProof="0">
                <a:ln>
                  <a:noFill/>
                </a:ln>
                <a:solidFill>
                  <a:schemeClr val="tx1"/>
                </a:solidFill>
                <a:effectLst/>
                <a:uLnTx/>
                <a:uFillTx/>
                <a:latin typeface="Arial"/>
                <a:ea typeface="+mn-ea"/>
                <a:cs typeface="Arial" panose="020B0604020202020204" pitchFamily="34" charset="0"/>
              </a:rPr>
              <a:t> or @Cognizant.</a:t>
            </a:r>
          </a:p>
        </p:txBody>
      </p:sp>
      <p:sp>
        <p:nvSpPr>
          <p:cNvPr id="18" name="TextBox 17">
            <a:extLst>
              <a:ext uri="{FF2B5EF4-FFF2-40B4-BE49-F238E27FC236}">
                <a16:creationId xmlns:a16="http://schemas.microsoft.com/office/drawing/2014/main" id="{BD5441DA-02C3-AC40-9720-B1EC96E563D9}"/>
              </a:ext>
            </a:extLst>
          </p:cNvPr>
          <p:cNvSpPr txBox="1"/>
          <p:nvPr userDrawn="1"/>
        </p:nvSpPr>
        <p:spPr>
          <a:xfrm>
            <a:off x="508000" y="2064680"/>
            <a:ext cx="4671163" cy="902876"/>
          </a:xfrm>
          <a:prstGeom prst="rect">
            <a:avLst/>
          </a:prstGeom>
          <a:noFill/>
        </p:spPr>
        <p:txBody>
          <a:bodyPr wrap="square" lIns="0" tIns="0" rIns="0" bIns="0" rtlCol="0">
            <a:sp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5867" b="1" i="0" u="none" strike="noStrike" kern="1200" cap="none" spc="0" normalizeH="0" baseline="0" noProof="0">
                <a:ln>
                  <a:noFill/>
                </a:ln>
                <a:solidFill>
                  <a:schemeClr val="tx1"/>
                </a:solidFill>
                <a:effectLst/>
                <a:uLnTx/>
                <a:uFillTx/>
                <a:latin typeface="Arial"/>
                <a:ea typeface="+mn-ea"/>
                <a:cs typeface="Arial" panose="020B0604020202020204" pitchFamily="34" charset="0"/>
              </a:rPr>
              <a:t>THANK YOU</a:t>
            </a:r>
          </a:p>
        </p:txBody>
      </p:sp>
      <p:sp>
        <p:nvSpPr>
          <p:cNvPr id="19" name="Rectangle 18">
            <a:extLst>
              <a:ext uri="{FF2B5EF4-FFF2-40B4-BE49-F238E27FC236}">
                <a16:creationId xmlns:a16="http://schemas.microsoft.com/office/drawing/2014/main" id="{BA823E67-3685-5242-B164-66BD57D9B980}"/>
              </a:ext>
            </a:extLst>
          </p:cNvPr>
          <p:cNvSpPr/>
          <p:nvPr userDrawn="1"/>
        </p:nvSpPr>
        <p:spPr>
          <a:xfrm>
            <a:off x="432461" y="4292167"/>
            <a:ext cx="4912513" cy="1291000"/>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tIns="144000" rIns="144000" bIns="0" rtlCol="0" anchor="t"/>
          <a:lstStyle/>
          <a:p>
            <a:pPr marL="0" marR="0" lvl="0" indent="0" algn="just" defTabSz="514337" eaLnBrk="1" fontAlgn="auto" latinLnBrk="0" hangingPunct="1">
              <a:lnSpc>
                <a:spcPct val="15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Arial" panose="020B0604020202020204"/>
                <a:ea typeface="+mn-ea"/>
                <a:cs typeface="Arial" panose="020B0604020202020204" pitchFamily="34" charset="0"/>
              </a:rPr>
              <a:t>© Copyright 2024, Cognizant. All rights reserved. No part of this document may be reproduced, stored in a retrieval system, transmitted in any form or by any means, electronic, mechanical, photocopying, recording, or otherwise, without the express written permission of Cognizant. The information contained herein is subject to change without notice. All other trademarks mentioned here in are the property of their respective owners.</a:t>
            </a:r>
          </a:p>
        </p:txBody>
      </p:sp>
      <p:cxnSp>
        <p:nvCxnSpPr>
          <p:cNvPr id="25" name="Straight Connector 24"/>
          <p:cNvCxnSpPr/>
          <p:nvPr userDrawn="1"/>
        </p:nvCxnSpPr>
        <p:spPr>
          <a:xfrm>
            <a:off x="538951" y="4274596"/>
            <a:ext cx="4640212"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EC02C9-87E8-43FB-ADD8-28C477C8B5A0}"/>
              </a:ext>
            </a:extLst>
          </p:cNvPr>
          <p:cNvSpPr/>
          <p:nvPr userDrawn="1"/>
        </p:nvSpPr>
        <p:spPr>
          <a:xfrm>
            <a:off x="5674516" y="0"/>
            <a:ext cx="6517484" cy="6858000"/>
          </a:xfrm>
          <a:prstGeom prst="rect">
            <a:avLst/>
          </a:prstGeom>
          <a:gradFill>
            <a:gsLst>
              <a:gs pos="80000">
                <a:srgbClr val="EE3123">
                  <a:alpha val="49000"/>
                </a:srgbClr>
              </a:gs>
              <a:gs pos="13000">
                <a:srgbClr val="EE3123">
                  <a:alpha val="0"/>
                </a:srgbClr>
              </a:gs>
              <a:gs pos="100000">
                <a:srgbClr val="EE3123"/>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sz="2400">
              <a:latin typeface="Arial" panose="020B0604020202020204" pitchFamily="34" charset="0"/>
            </a:endParaRPr>
          </a:p>
        </p:txBody>
      </p:sp>
      <p:grpSp>
        <p:nvGrpSpPr>
          <p:cNvPr id="3" name="Group 2">
            <a:extLst>
              <a:ext uri="{FF2B5EF4-FFF2-40B4-BE49-F238E27FC236}">
                <a16:creationId xmlns:a16="http://schemas.microsoft.com/office/drawing/2014/main" id="{1D096B1E-C09C-5A59-D95B-8EF033B5C8A5}"/>
              </a:ext>
            </a:extLst>
          </p:cNvPr>
          <p:cNvGrpSpPr/>
          <p:nvPr userDrawn="1"/>
        </p:nvGrpSpPr>
        <p:grpSpPr>
          <a:xfrm>
            <a:off x="1186344" y="968467"/>
            <a:ext cx="3233194" cy="751224"/>
            <a:chOff x="815555" y="612867"/>
            <a:chExt cx="3233194" cy="751224"/>
          </a:xfrm>
        </p:grpSpPr>
        <p:grpSp>
          <p:nvGrpSpPr>
            <p:cNvPr id="4" name="Group 3">
              <a:extLst>
                <a:ext uri="{FF2B5EF4-FFF2-40B4-BE49-F238E27FC236}">
                  <a16:creationId xmlns:a16="http://schemas.microsoft.com/office/drawing/2014/main" id="{832B3206-9FFD-8118-BC57-138A8B43C347}"/>
                </a:ext>
              </a:extLst>
            </p:cNvPr>
            <p:cNvGrpSpPr/>
            <p:nvPr userDrawn="1"/>
          </p:nvGrpSpPr>
          <p:grpSpPr>
            <a:xfrm>
              <a:off x="815555" y="612867"/>
              <a:ext cx="3233194" cy="751224"/>
              <a:chOff x="454875" y="612867"/>
              <a:chExt cx="3233194" cy="751224"/>
            </a:xfrm>
          </p:grpSpPr>
          <p:pic>
            <p:nvPicPr>
              <p:cNvPr id="7" name="Picture 6">
                <a:extLst>
                  <a:ext uri="{FF2B5EF4-FFF2-40B4-BE49-F238E27FC236}">
                    <a16:creationId xmlns:a16="http://schemas.microsoft.com/office/drawing/2014/main" id="{C48F045F-5F57-AF15-B9A2-C0A682F45B6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454875" y="612867"/>
                <a:ext cx="2495131" cy="751224"/>
              </a:xfrm>
              <a:prstGeom prst="rect">
                <a:avLst/>
              </a:prstGeom>
            </p:spPr>
          </p:pic>
          <p:pic>
            <p:nvPicPr>
              <p:cNvPr id="8" name="Picture 7">
                <a:extLst>
                  <a:ext uri="{FF2B5EF4-FFF2-40B4-BE49-F238E27FC236}">
                    <a16:creationId xmlns:a16="http://schemas.microsoft.com/office/drawing/2014/main" id="{81E052CB-97CC-F941-8E00-88C5F270A69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03478" y="746184"/>
                <a:ext cx="484591" cy="484591"/>
              </a:xfrm>
              <a:prstGeom prst="rect">
                <a:avLst/>
              </a:prstGeom>
            </p:spPr>
          </p:pic>
        </p:grpSp>
        <p:cxnSp>
          <p:nvCxnSpPr>
            <p:cNvPr id="6" name="Straight Connector 5">
              <a:extLst>
                <a:ext uri="{FF2B5EF4-FFF2-40B4-BE49-F238E27FC236}">
                  <a16:creationId xmlns:a16="http://schemas.microsoft.com/office/drawing/2014/main" id="{CC1D0200-B0B0-5F77-9101-FB1D01F10449}"/>
                </a:ext>
              </a:extLst>
            </p:cNvPr>
            <p:cNvCxnSpPr>
              <a:cxnSpLocks/>
            </p:cNvCxnSpPr>
            <p:nvPr userDrawn="1"/>
          </p:nvCxnSpPr>
          <p:spPr>
            <a:xfrm>
              <a:off x="3364494" y="794127"/>
              <a:ext cx="0" cy="38189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167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F25DCA-1D67-4E28-9146-04633C86D6E9}"/>
              </a:ext>
            </a:extLst>
          </p:cNvPr>
          <p:cNvGrpSpPr/>
          <p:nvPr userDrawn="1"/>
        </p:nvGrpSpPr>
        <p:grpSpPr>
          <a:xfrm>
            <a:off x="11356562" y="6108860"/>
            <a:ext cx="631559" cy="441309"/>
            <a:chOff x="8512679" y="4580881"/>
            <a:chExt cx="474770" cy="331751"/>
          </a:xfrm>
        </p:grpSpPr>
        <p:cxnSp>
          <p:nvCxnSpPr>
            <p:cNvPr id="8" name="Straight Connector 7">
              <a:extLst>
                <a:ext uri="{FF2B5EF4-FFF2-40B4-BE49-F238E27FC236}">
                  <a16:creationId xmlns:a16="http://schemas.microsoft.com/office/drawing/2014/main" id="{C17787AA-D4BD-429B-B140-235924F1B2D6}"/>
                </a:ext>
              </a:extLst>
            </p:cNvPr>
            <p:cNvCxnSpPr>
              <a:cxnSpLocks/>
            </p:cNvCxnSpPr>
            <p:nvPr/>
          </p:nvCxnSpPr>
          <p:spPr>
            <a:xfrm>
              <a:off x="8512679" y="4600880"/>
              <a:ext cx="0" cy="286296"/>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20178EA-9399-4736-8E08-CE285B0C7A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5698" y="4580881"/>
              <a:ext cx="331751" cy="331751"/>
            </a:xfrm>
            <a:prstGeom prst="rect">
              <a:avLst/>
            </a:prstGeom>
          </p:spPr>
        </p:pic>
      </p:grpSp>
      <p:sp>
        <p:nvSpPr>
          <p:cNvPr id="2" name="Title 1"/>
          <p:cNvSpPr>
            <a:spLocks noGrp="1"/>
          </p:cNvSpPr>
          <p:nvPr>
            <p:ph type="title"/>
          </p:nvPr>
        </p:nvSpPr>
        <p:spPr>
          <a:xfrm>
            <a:off x="127592" y="222636"/>
            <a:ext cx="8479401" cy="383419"/>
          </a:xfrm>
        </p:spPr>
        <p:txBody>
          <a:bodyPr wrap="none" rtlCol="0">
            <a:noAutofit/>
          </a:bodyPr>
          <a:lstStyle>
            <a:lvl1pPr algn="l" defTabSz="914377" rtl="0" eaLnBrk="1" latinLnBrk="0" hangingPunct="1">
              <a:lnSpc>
                <a:spcPct val="90000"/>
              </a:lnSpc>
              <a:spcBef>
                <a:spcPct val="0"/>
              </a:spcBef>
              <a:buNone/>
              <a:defRPr lang="en-US" sz="2000" b="1" kern="1200" dirty="0">
                <a:solidFill>
                  <a:schemeClr val="tx1"/>
                </a:solidFill>
                <a:latin typeface="Arial" panose="020B0604020202020204" pitchFamily="34" charset="0"/>
                <a:ea typeface="+mn-ea"/>
                <a:cs typeface="Arial" panose="020B0604020202020204" pitchFamily="34" charset="0"/>
              </a:defRPr>
            </a:lvl1pPr>
          </a:lstStyle>
          <a:p>
            <a:pPr marL="0" lvl="0" defTabSz="609570"/>
            <a:r>
              <a:rPr lang="en-US"/>
              <a:t>Click to edit Master title style</a:t>
            </a:r>
          </a:p>
        </p:txBody>
      </p:sp>
      <p:pic>
        <p:nvPicPr>
          <p:cNvPr id="7" name="Picture 6">
            <a:extLst>
              <a:ext uri="{FF2B5EF4-FFF2-40B4-BE49-F238E27FC236}">
                <a16:creationId xmlns:a16="http://schemas.microsoft.com/office/drawing/2014/main" id="{65B67E53-86E8-5BBC-CB9E-E030C0C91374}"/>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black">
          <a:xfrm>
            <a:off x="9548490" y="6079706"/>
            <a:ext cx="1808071" cy="544365"/>
          </a:xfrm>
          <a:prstGeom prst="rect">
            <a:avLst/>
          </a:prstGeom>
        </p:spPr>
      </p:pic>
      <p:sp>
        <p:nvSpPr>
          <p:cNvPr id="10" name="Rectangle 9">
            <a:extLst>
              <a:ext uri="{FF2B5EF4-FFF2-40B4-BE49-F238E27FC236}">
                <a16:creationId xmlns:a16="http://schemas.microsoft.com/office/drawing/2014/main" id="{1C49FE93-E597-7DF0-3497-D02FDF3D5566}"/>
              </a:ext>
            </a:extLst>
          </p:cNvPr>
          <p:cNvSpPr/>
          <p:nvPr userDrawn="1"/>
        </p:nvSpPr>
        <p:spPr>
          <a:xfrm rot="16200000">
            <a:off x="-306161" y="306162"/>
            <a:ext cx="713921" cy="101599"/>
          </a:xfrm>
          <a:prstGeom prst="rect">
            <a:avLst/>
          </a:prstGeom>
          <a:solidFill>
            <a:srgbClr val="FF0000"/>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endParaRPr>
          </a:p>
        </p:txBody>
      </p:sp>
      <p:sp>
        <p:nvSpPr>
          <p:cNvPr id="5" name="Footer Placeholder 4">
            <a:extLst>
              <a:ext uri="{FF2B5EF4-FFF2-40B4-BE49-F238E27FC236}">
                <a16:creationId xmlns:a16="http://schemas.microsoft.com/office/drawing/2014/main" id="{FF03B4AE-EFE2-97B5-C05F-1B7C07AACB92}"/>
              </a:ext>
            </a:extLst>
          </p:cNvPr>
          <p:cNvSpPr>
            <a:spLocks noGrp="1"/>
          </p:cNvSpPr>
          <p:nvPr>
            <p:ph type="ftr" sz="quarter" idx="11"/>
          </p:nvPr>
        </p:nvSpPr>
        <p:spPr>
          <a:xfrm>
            <a:off x="853440" y="6550168"/>
            <a:ext cx="1964188" cy="207264"/>
          </a:xfrm>
        </p:spPr>
        <p:txBody>
          <a:bodyPr/>
          <a:lstStyle>
            <a:lvl1pPr>
              <a:defRPr>
                <a:latin typeface="Arial" panose="020B0604020202020204" pitchFamily="34" charset="0"/>
              </a:defRPr>
            </a:lvl1pPr>
          </a:lstStyle>
          <a:p>
            <a:r>
              <a:rPr lang="en-US"/>
              <a:t>|    © 2023 Cognizant</a:t>
            </a:r>
          </a:p>
        </p:txBody>
      </p:sp>
      <p:sp>
        <p:nvSpPr>
          <p:cNvPr id="16" name="Slide Number Placeholder 5">
            <a:extLst>
              <a:ext uri="{FF2B5EF4-FFF2-40B4-BE49-F238E27FC236}">
                <a16:creationId xmlns:a16="http://schemas.microsoft.com/office/drawing/2014/main" id="{BB6F5FE9-4E8A-7A08-519C-F93A881B82E7}"/>
              </a:ext>
            </a:extLst>
          </p:cNvPr>
          <p:cNvSpPr>
            <a:spLocks noGrp="1"/>
          </p:cNvSpPr>
          <p:nvPr>
            <p:ph type="sldNum" sz="quarter" idx="12"/>
          </p:nvPr>
        </p:nvSpPr>
        <p:spPr>
          <a:xfrm>
            <a:off x="382817" y="6550168"/>
            <a:ext cx="434049" cy="207264"/>
          </a:xfrm>
        </p:spPr>
        <p:txBody>
          <a:bodyPr/>
          <a:lstStyle>
            <a:lvl1pPr>
              <a:defRPr>
                <a:latin typeface="Arial" panose="020B0604020202020204" pitchFamily="34" charset="0"/>
              </a:defRPr>
            </a:lvl1pPr>
          </a:lstStyle>
          <a:p>
            <a:fld id="{2EFEF571-C9B4-4D92-A7F7-315B894862A8}" type="slidenum">
              <a:rPr lang="en-US" smtClean="0"/>
              <a:pPr/>
              <a:t>‹#›</a:t>
            </a:fld>
            <a:endParaRPr lang="en-US"/>
          </a:p>
        </p:txBody>
      </p:sp>
    </p:spTree>
    <p:extLst>
      <p:ext uri="{BB962C8B-B14F-4D97-AF65-F5344CB8AC3E}">
        <p14:creationId xmlns:p14="http://schemas.microsoft.com/office/powerpoint/2010/main" val="307759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gnizant_ 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200" y="397568"/>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p>
        </p:txBody>
      </p:sp>
      <p:sp>
        <p:nvSpPr>
          <p:cNvPr id="6" name="TextBox 5">
            <a:extLst>
              <a:ext uri="{FF2B5EF4-FFF2-40B4-BE49-F238E27FC236}">
                <a16:creationId xmlns:a16="http://schemas.microsoft.com/office/drawing/2014/main" id="{33742D7A-E288-81F0-1D46-1D7025693732}"/>
              </a:ext>
            </a:extLst>
          </p:cNvPr>
          <p:cNvSpPr txBox="1"/>
          <p:nvPr userDrawn="1"/>
        </p:nvSpPr>
        <p:spPr>
          <a:xfrm>
            <a:off x="621761" y="6506411"/>
            <a:ext cx="1017759" cy="207877"/>
          </a:xfrm>
          <a:prstGeom prst="rect">
            <a:avLst/>
          </a:prstGeom>
          <a:noFill/>
        </p:spPr>
        <p:txBody>
          <a:bodyPr wrap="square" rtlCol="0" anchor="ctr">
            <a:spAutoFit/>
          </a:bodyPr>
          <a:lstStyle>
            <a:defPPr>
              <a:defRPr lang="en-US"/>
            </a:defPPr>
            <a:lvl1pPr marR="0" lvl="0" indent="0" defTabSz="1219170" fontAlgn="auto">
              <a:lnSpc>
                <a:spcPct val="100000"/>
              </a:lnSpc>
              <a:spcBef>
                <a:spcPts val="0"/>
              </a:spcBef>
              <a:spcAft>
                <a:spcPts val="0"/>
              </a:spcAft>
              <a:buClrTx/>
              <a:buSzTx/>
              <a:buFontTx/>
              <a:buNone/>
              <a:tabLst/>
              <a:defRPr kumimoji="0" sz="1200" b="0" i="0" u="none" strike="noStrike" kern="0" cap="none" spc="0" normalizeH="0" baseline="0">
                <a:ln>
                  <a:noFill/>
                </a:ln>
                <a:solidFill>
                  <a:sysClr val="window" lastClr="FFFFFF"/>
                </a:solidFill>
                <a:effectLst/>
                <a:uLnTx/>
                <a:uFillTx/>
                <a:cs typeface="Arial"/>
              </a:defRPr>
            </a:lvl1pPr>
          </a:lstStyle>
          <a:p>
            <a:pPr lvl="0" algn="ctr"/>
            <a:r>
              <a:rPr lang="en-US" sz="751" spc="0" baseline="0">
                <a:solidFill>
                  <a:schemeClr val="tx2"/>
                </a:solidFill>
                <a:latin typeface="+mj-lt"/>
              </a:rPr>
              <a:t>© 2024 Cognizant</a:t>
            </a:r>
          </a:p>
        </p:txBody>
      </p:sp>
      <p:sp>
        <p:nvSpPr>
          <p:cNvPr id="7" name="Rectangle 6">
            <a:extLst>
              <a:ext uri="{FF2B5EF4-FFF2-40B4-BE49-F238E27FC236}">
                <a16:creationId xmlns:a16="http://schemas.microsoft.com/office/drawing/2014/main" id="{80A8B117-91F0-F9E8-AB70-E1B99D18A897}"/>
              </a:ext>
            </a:extLst>
          </p:cNvPr>
          <p:cNvSpPr/>
          <p:nvPr userDrawn="1"/>
        </p:nvSpPr>
        <p:spPr>
          <a:xfrm>
            <a:off x="347473" y="6494933"/>
            <a:ext cx="325730" cy="230832"/>
          </a:xfrm>
          <a:prstGeom prst="rect">
            <a:avLst/>
          </a:prstGeom>
        </p:spPr>
        <p:txBody>
          <a:bodyPr wrap="none">
            <a:spAutoFit/>
          </a:bodyPr>
          <a:lstStyle/>
          <a:p>
            <a:fld id="{B301282B-C8D1-4C6F-8DEC-D3A85D3787F3}" type="slidenum">
              <a:rPr lang="en-US" sz="900" b="1" smtClean="0">
                <a:solidFill>
                  <a:schemeClr val="tx2"/>
                </a:solidFill>
                <a:latin typeface="Arial" panose="020B0604020202020204" pitchFamily="34" charset="0"/>
                <a:cs typeface="Arial" panose="020B0604020202020204" pitchFamily="34" charset="0"/>
              </a:rPr>
              <a:pPr/>
              <a:t>‹#›</a:t>
            </a:fld>
            <a:endParaRPr lang="en-US" sz="900" b="1">
              <a:solidFill>
                <a:schemeClr val="tx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500B08A-CE61-ADE7-AAD0-F9478DE16CEF}"/>
              </a:ext>
            </a:extLst>
          </p:cNvPr>
          <p:cNvPicPr>
            <a:picLocks noChangeAspect="1"/>
          </p:cNvPicPr>
          <p:nvPr userDrawn="1"/>
        </p:nvPicPr>
        <p:blipFill>
          <a:blip r:embed="rId2"/>
          <a:srcRect/>
          <a:stretch/>
        </p:blipFill>
        <p:spPr>
          <a:xfrm>
            <a:off x="9782802" y="6388171"/>
            <a:ext cx="1321095" cy="396327"/>
          </a:xfrm>
          <a:prstGeom prst="rect">
            <a:avLst/>
          </a:prstGeom>
        </p:spPr>
      </p:pic>
      <p:pic>
        <p:nvPicPr>
          <p:cNvPr id="4" name="Picture 3" descr="A white letter in a red circle&#10;&#10;Description automatically generated">
            <a:extLst>
              <a:ext uri="{FF2B5EF4-FFF2-40B4-BE49-F238E27FC236}">
                <a16:creationId xmlns:a16="http://schemas.microsoft.com/office/drawing/2014/main" id="{9DB3158B-9D7C-3E82-D33A-285B15001ED2}"/>
              </a:ext>
            </a:extLst>
          </p:cNvPr>
          <p:cNvPicPr>
            <a:picLocks noChangeAspect="1"/>
          </p:cNvPicPr>
          <p:nvPr userDrawn="1"/>
        </p:nvPicPr>
        <p:blipFill>
          <a:blip r:embed="rId3"/>
          <a:stretch>
            <a:fillRect/>
          </a:stretch>
        </p:blipFill>
        <p:spPr>
          <a:xfrm>
            <a:off x="11367758" y="6423929"/>
            <a:ext cx="309703" cy="324812"/>
          </a:xfrm>
          <a:prstGeom prst="rect">
            <a:avLst/>
          </a:prstGeom>
        </p:spPr>
      </p:pic>
    </p:spTree>
    <p:extLst>
      <p:ext uri="{BB962C8B-B14F-4D97-AF65-F5344CB8AC3E}">
        <p14:creationId xmlns:p14="http://schemas.microsoft.com/office/powerpoint/2010/main" val="1809654430"/>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2"/>
            <a:ext cx="11222736" cy="4415367"/>
          </a:xfrm>
        </p:spPr>
        <p:txBody>
          <a:bodyPr/>
          <a:lstStyle>
            <a:lvl1pPr>
              <a:defRPr>
                <a:latin typeface="Arial" panose="020B0604020202020204" pitchFamily="34" charset="0"/>
              </a:defRPr>
            </a:lvl1pPr>
            <a:lvl2pPr>
              <a:defRPr>
                <a:latin typeface="Arial" panose="020B0604020202020204" pitchFamily="34" charset="0"/>
              </a:defRPr>
            </a:lvl2pPr>
            <a:lvl3pPr>
              <a:defRPr>
                <a:latin typeface="Arial" panose="020B0604020202020204" pitchFamily="34" charset="0"/>
              </a:defRPr>
            </a:lvl3pPr>
            <a:lvl4pPr>
              <a:defRPr>
                <a:latin typeface="Arial" panose="020B0604020202020204" pitchFamily="34" charset="0"/>
              </a:defRPr>
            </a:lvl4pPr>
            <a:lvl5pPr>
              <a:defRPr>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50"/>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2024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5991"/>
            <a:ext cx="165111" cy="164212"/>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a:p>
        </p:txBody>
      </p:sp>
      <p:pic>
        <p:nvPicPr>
          <p:cNvPr id="3" name="Picture 2">
            <a:extLst>
              <a:ext uri="{FF2B5EF4-FFF2-40B4-BE49-F238E27FC236}">
                <a16:creationId xmlns:a16="http://schemas.microsoft.com/office/drawing/2014/main" id="{77F1D79A-62B6-E086-3A0B-635D2CAD1DB4}"/>
              </a:ext>
            </a:extLst>
          </p:cNvPr>
          <p:cNvPicPr>
            <a:picLocks noChangeAspect="1"/>
          </p:cNvPicPr>
          <p:nvPr userDrawn="1"/>
        </p:nvPicPr>
        <p:blipFill>
          <a:blip r:embed="rId2"/>
          <a:srcRect/>
          <a:stretch/>
        </p:blipFill>
        <p:spPr>
          <a:xfrm>
            <a:off x="9782802" y="6388171"/>
            <a:ext cx="1321095" cy="396327"/>
          </a:xfrm>
          <a:prstGeom prst="rect">
            <a:avLst/>
          </a:prstGeom>
        </p:spPr>
      </p:pic>
      <p:pic>
        <p:nvPicPr>
          <p:cNvPr id="4" name="Picture 3" descr="A white letter in a red circle&#10;&#10;Description automatically generated">
            <a:extLst>
              <a:ext uri="{FF2B5EF4-FFF2-40B4-BE49-F238E27FC236}">
                <a16:creationId xmlns:a16="http://schemas.microsoft.com/office/drawing/2014/main" id="{11BDE0BA-2E21-651B-47AF-E23A9A9D00EF}"/>
              </a:ext>
            </a:extLst>
          </p:cNvPr>
          <p:cNvPicPr>
            <a:picLocks noChangeAspect="1"/>
          </p:cNvPicPr>
          <p:nvPr userDrawn="1"/>
        </p:nvPicPr>
        <p:blipFill>
          <a:blip r:embed="rId3"/>
          <a:stretch>
            <a:fillRect/>
          </a:stretch>
        </p:blipFill>
        <p:spPr>
          <a:xfrm>
            <a:off x="11367758" y="6423929"/>
            <a:ext cx="309703" cy="324812"/>
          </a:xfrm>
          <a:prstGeom prst="rect">
            <a:avLst/>
          </a:prstGeom>
        </p:spPr>
      </p:pic>
    </p:spTree>
    <p:extLst>
      <p:ext uri="{BB962C8B-B14F-4D97-AF65-F5344CB8AC3E}">
        <p14:creationId xmlns:p14="http://schemas.microsoft.com/office/powerpoint/2010/main" val="2423573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9D9FC21-F25C-4D74-9659-969E8C2F8F04}"/>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5F9A2AD0-B786-466D-BC6C-CD2D1AC6CE41}"/>
              </a:ext>
            </a:extLst>
          </p:cNvPr>
          <p:cNvSpPr>
            <a:spLocks noGrp="1"/>
          </p:cNvSpPr>
          <p:nvPr>
            <p:ph type="sldNum" sz="quarter" idx="12"/>
          </p:nvPr>
        </p:nvSpPr>
        <p:spPr/>
        <p:txBody>
          <a:bodyPr/>
          <a:lstStyle/>
          <a:p>
            <a:fld id="{B67F754E-9FAD-4B3F-A5A4-570717F96544}" type="slidenum">
              <a:rPr lang="en-US" smtClean="0"/>
              <a:t>‹#›</a:t>
            </a:fld>
            <a:endParaRPr lang="en-US"/>
          </a:p>
        </p:txBody>
      </p:sp>
      <p:sp>
        <p:nvSpPr>
          <p:cNvPr id="9" name="Rectangle: Top Corners Rounded 8">
            <a:extLst>
              <a:ext uri="{FF2B5EF4-FFF2-40B4-BE49-F238E27FC236}">
                <a16:creationId xmlns:a16="http://schemas.microsoft.com/office/drawing/2014/main" id="{158DF89D-84E3-4E22-A92A-43B8939FF236}"/>
              </a:ext>
            </a:extLst>
          </p:cNvPr>
          <p:cNvSpPr/>
          <p:nvPr userDrawn="1"/>
        </p:nvSpPr>
        <p:spPr>
          <a:xfrm>
            <a:off x="-1" y="6369946"/>
            <a:ext cx="12192000" cy="457200"/>
          </a:xfrm>
          <a:prstGeom prst="round2SameRect">
            <a:avLst>
              <a:gd name="adj1" fmla="val 36480"/>
              <a:gd name="adj2" fmla="val 0"/>
            </a:avLst>
          </a:prstGeom>
          <a:solidFill>
            <a:srgbClr val="D41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ctangle: Top Corners Rounded 6">
            <a:extLst>
              <a:ext uri="{FF2B5EF4-FFF2-40B4-BE49-F238E27FC236}">
                <a16:creationId xmlns:a16="http://schemas.microsoft.com/office/drawing/2014/main" id="{3FB3151A-CC62-4BE4-8443-EA54F51E9A37}"/>
              </a:ext>
            </a:extLst>
          </p:cNvPr>
          <p:cNvSpPr/>
          <p:nvPr userDrawn="1"/>
        </p:nvSpPr>
        <p:spPr>
          <a:xfrm>
            <a:off x="1" y="6435862"/>
            <a:ext cx="12192000" cy="422138"/>
          </a:xfrm>
          <a:prstGeom prst="round2SameRect">
            <a:avLst>
              <a:gd name="adj1" fmla="val 3648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itle 13">
            <a:extLst>
              <a:ext uri="{FF2B5EF4-FFF2-40B4-BE49-F238E27FC236}">
                <a16:creationId xmlns:a16="http://schemas.microsoft.com/office/drawing/2014/main" id="{920BE83A-5EFC-4BDC-AE50-7BEB3F0EB64E}"/>
              </a:ext>
            </a:extLst>
          </p:cNvPr>
          <p:cNvSpPr>
            <a:spLocks noGrp="1"/>
          </p:cNvSpPr>
          <p:nvPr>
            <p:ph type="title"/>
          </p:nvPr>
        </p:nvSpPr>
        <p:spPr>
          <a:xfrm>
            <a:off x="149088" y="136527"/>
            <a:ext cx="11745533" cy="543959"/>
          </a:xfrm>
        </p:spPr>
        <p:txBody>
          <a:bodyPr vert="horz" lIns="91440" tIns="45720" rIns="91440" bIns="45720" rtlCol="0" anchor="ctr">
            <a:noAutofit/>
          </a:bodyPr>
          <a:lstStyle>
            <a:lvl1pPr>
              <a:defRPr lang="en-US" sz="2400" b="1" dirty="0">
                <a:solidFill>
                  <a:srgbClr val="C00000"/>
                </a:solidFill>
                <a:latin typeface="+mn-lt"/>
                <a:cs typeface="Calibri" panose="020F0502020204030204" pitchFamily="34" charset="0"/>
              </a:defRPr>
            </a:lvl1pPr>
          </a:lstStyle>
          <a:p>
            <a:pPr lvl="0"/>
            <a:r>
              <a:rPr lang="en-US"/>
              <a:t>Click to edit Master title style</a:t>
            </a:r>
          </a:p>
        </p:txBody>
      </p:sp>
      <p:sp>
        <p:nvSpPr>
          <p:cNvPr id="20" name="Slide Number Placeholder 3">
            <a:extLst>
              <a:ext uri="{FF2B5EF4-FFF2-40B4-BE49-F238E27FC236}">
                <a16:creationId xmlns:a16="http://schemas.microsoft.com/office/drawing/2014/main" id="{34E0C2CA-51A2-4485-9BBA-26B79AA9F824}"/>
              </a:ext>
            </a:extLst>
          </p:cNvPr>
          <p:cNvSpPr txBox="1">
            <a:spLocks/>
          </p:cNvSpPr>
          <p:nvPr userDrawn="1"/>
        </p:nvSpPr>
        <p:spPr>
          <a:xfrm>
            <a:off x="310661" y="6356353"/>
            <a:ext cx="540000" cy="365125"/>
          </a:xfrm>
          <a:prstGeom prst="rect">
            <a:avLst/>
          </a:prstGeom>
        </p:spPr>
        <p:txBody>
          <a:bodyPr vert="horz" lIns="91440" tIns="45720" rIns="91440" bIns="45720" rtlCol="0" anchor="ctr"/>
          <a:lstStyle>
            <a:defPPr>
              <a:defRPr lang="en-US"/>
            </a:defPPr>
            <a:lvl1pPr>
              <a:defRPr sz="12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EE2954-54E9-4846-B9AA-9D6731F553AF}" type="slidenum">
              <a:rPr lang="en-US" sz="1200"/>
              <a:pPr/>
              <a:t>‹#›</a:t>
            </a:fld>
            <a:endParaRPr lang="en-US" sz="1200"/>
          </a:p>
        </p:txBody>
      </p:sp>
      <p:pic>
        <p:nvPicPr>
          <p:cNvPr id="1026" name="Picture 2" descr="Lululemon Logo, symbol, meaning, history, PNG, brand">
            <a:extLst>
              <a:ext uri="{FF2B5EF4-FFF2-40B4-BE49-F238E27FC236}">
                <a16:creationId xmlns:a16="http://schemas.microsoft.com/office/drawing/2014/main" id="{4EAC1FB0-1A3E-B51A-0134-5AAE19D3CE94}"/>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20063" b="26280"/>
          <a:stretch/>
        </p:blipFill>
        <p:spPr bwMode="auto">
          <a:xfrm>
            <a:off x="10972307" y="6467265"/>
            <a:ext cx="1209753" cy="36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729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cast_White Background">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1AA7974D-E263-0188-C148-E5C539C708CE}"/>
              </a:ext>
            </a:extLst>
          </p:cNvPr>
          <p:cNvSpPr>
            <a:spLocks noGrp="1"/>
          </p:cNvSpPr>
          <p:nvPr>
            <p:ph type="title"/>
          </p:nvPr>
        </p:nvSpPr>
        <p:spPr>
          <a:xfrm>
            <a:off x="512064" y="365760"/>
            <a:ext cx="11171936" cy="828040"/>
          </a:xfrm>
          <a:prstGeom prst="rect">
            <a:avLst/>
          </a:prstGeom>
        </p:spPr>
        <p:txBody>
          <a:bodyPr vert="horz" lIns="0" tIns="0" rIns="0" bIns="0" rtlCol="0" anchor="t" anchorCtr="0">
            <a:noAutofit/>
          </a:bodyPr>
          <a:lstStyle>
            <a:lvl1pPr>
              <a:defRPr sz="2400">
                <a:solidFill>
                  <a:srgbClr val="000048"/>
                </a:solidFill>
              </a:defRPr>
            </a:lvl1pPr>
          </a:lstStyle>
          <a:p>
            <a:r>
              <a:rPr lang="en-US"/>
              <a:t>Click to edit Master title style</a:t>
            </a:r>
            <a:br>
              <a:rPr lang="en-US"/>
            </a:br>
            <a:endParaRPr lang="en-US"/>
          </a:p>
        </p:txBody>
      </p:sp>
    </p:spTree>
    <p:extLst>
      <p:ext uri="{BB962C8B-B14F-4D97-AF65-F5344CB8AC3E}">
        <p14:creationId xmlns:p14="http://schemas.microsoft.com/office/powerpoint/2010/main" val="1638817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itle Only-24pt-B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46301-213F-9F43-A6C9-AC5D6B0174A9}"/>
              </a:ext>
            </a:extLst>
          </p:cNvPr>
          <p:cNvSpPr>
            <a:spLocks noGrp="1"/>
          </p:cNvSpPr>
          <p:nvPr>
            <p:ph type="title"/>
          </p:nvPr>
        </p:nvSpPr>
        <p:spPr>
          <a:xfrm>
            <a:off x="384257" y="661987"/>
            <a:ext cx="11443027" cy="420693"/>
          </a:xfrm>
        </p:spPr>
        <p:txBody>
          <a:bodyPr/>
          <a:lstStyle>
            <a:lvl1pPr>
              <a:defRPr sz="2667" spc="-67" baseline="0"/>
            </a:lvl1pPr>
          </a:lstStyle>
          <a:p>
            <a:r>
              <a:rPr lang="en-US"/>
              <a:t>Click to edit Master title style</a:t>
            </a:r>
          </a:p>
        </p:txBody>
      </p:sp>
      <p:sp>
        <p:nvSpPr>
          <p:cNvPr id="2" name="Footer Placeholder 1">
            <a:extLst>
              <a:ext uri="{FF2B5EF4-FFF2-40B4-BE49-F238E27FC236}">
                <a16:creationId xmlns:a16="http://schemas.microsoft.com/office/drawing/2014/main" id="{46655CA7-DCA4-8140-A79B-946BCFB53F6B}"/>
              </a:ext>
            </a:extLst>
          </p:cNvPr>
          <p:cNvSpPr>
            <a:spLocks noGrp="1"/>
          </p:cNvSpPr>
          <p:nvPr>
            <p:ph type="ftr" sz="quarter" idx="10"/>
          </p:nvPr>
        </p:nvSpPr>
        <p:spPr>
          <a:xfrm>
            <a:off x="508003" y="6590144"/>
            <a:ext cx="1552669" cy="178510"/>
          </a:xfrm>
        </p:spPr>
        <p:txBody>
          <a:bodyPr/>
          <a:lstStyle/>
          <a:p>
            <a:r>
              <a:rPr lang="en-US"/>
              <a:t>© 2024 Cognizant. Confidential.</a:t>
            </a:r>
          </a:p>
        </p:txBody>
      </p:sp>
      <p:sp>
        <p:nvSpPr>
          <p:cNvPr id="3" name="Slide Number Placeholder 2">
            <a:extLst>
              <a:ext uri="{FF2B5EF4-FFF2-40B4-BE49-F238E27FC236}">
                <a16:creationId xmlns:a16="http://schemas.microsoft.com/office/drawing/2014/main" id="{766761C1-4FDC-1547-A50D-E2B7670D5FE3}"/>
              </a:ext>
            </a:extLst>
          </p:cNvPr>
          <p:cNvSpPr>
            <a:spLocks noGrp="1"/>
          </p:cNvSpPr>
          <p:nvPr>
            <p:ph type="sldNum" sz="quarter" idx="11"/>
          </p:nvPr>
        </p:nvSpPr>
        <p:spPr/>
        <p:txBody>
          <a:bodyPr/>
          <a:lstStyle/>
          <a:p>
            <a:fld id="{CDA6A74E-043F-A548-BCEE-F54A95367783}" type="slidenum">
              <a:rPr lang="en-US" smtClean="0"/>
              <a:pPr/>
              <a:t>‹#›</a:t>
            </a:fld>
            <a:endParaRPr lang="en-US"/>
          </a:p>
        </p:txBody>
      </p:sp>
      <p:sp>
        <p:nvSpPr>
          <p:cNvPr id="12" name="TextBox 11">
            <a:extLst>
              <a:ext uri="{FF2B5EF4-FFF2-40B4-BE49-F238E27FC236}">
                <a16:creationId xmlns:a16="http://schemas.microsoft.com/office/drawing/2014/main" id="{E1033F69-3750-4D40-9F1A-62D7C5050680}"/>
              </a:ext>
            </a:extLst>
          </p:cNvPr>
          <p:cNvSpPr txBox="1"/>
          <p:nvPr userDrawn="1"/>
        </p:nvSpPr>
        <p:spPr>
          <a:xfrm>
            <a:off x="9415503" y="1803187"/>
            <a:ext cx="0" cy="0"/>
          </a:xfrm>
          <a:prstGeom prst="rect">
            <a:avLst/>
          </a:prstGeom>
          <a:noFill/>
        </p:spPr>
        <p:txBody>
          <a:bodyPr wrap="none" lIns="0" tIns="0" rIns="0" bIns="0" rtlCol="0">
            <a:noAutofit/>
          </a:bodyPr>
          <a:lstStyle/>
          <a:p>
            <a:pPr algn="l"/>
            <a:endParaRPr lang="en-US" sz="2133">
              <a:solidFill>
                <a:schemeClr val="tx2"/>
              </a:solidFill>
            </a:endParaRPr>
          </a:p>
        </p:txBody>
      </p:sp>
    </p:spTree>
    <p:extLst>
      <p:ext uri="{BB962C8B-B14F-4D97-AF65-F5344CB8AC3E}">
        <p14:creationId xmlns:p14="http://schemas.microsoft.com/office/powerpoint/2010/main" val="107845537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lbertsons_Body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E99B10-7B6B-C4CF-7655-74D3CE7BF5FC}"/>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0804" y="382837"/>
            <a:ext cx="11180064" cy="294570"/>
          </a:xfrm>
          <a:prstGeom prst="rect">
            <a:avLst/>
          </a:prstGeom>
        </p:spPr>
        <p:txBody>
          <a:bodyPr>
            <a:noAutofit/>
          </a:bodyPr>
          <a:lstStyle>
            <a:lvl1pPr>
              <a:defRPr sz="2400" b="1">
                <a:solidFill>
                  <a:srgbClr val="000048"/>
                </a:solidFill>
              </a:defRPr>
            </a:lvl1pPr>
          </a:lstStyle>
          <a:p>
            <a:r>
              <a:rPr lang="en-US"/>
              <a:t>Click to edit Master title style</a:t>
            </a:r>
          </a:p>
        </p:txBody>
      </p:sp>
      <p:sp>
        <p:nvSpPr>
          <p:cNvPr id="15" name="TextBox 14">
            <a:extLst>
              <a:ext uri="{FF2B5EF4-FFF2-40B4-BE49-F238E27FC236}">
                <a16:creationId xmlns:a16="http://schemas.microsoft.com/office/drawing/2014/main" id="{136041AD-DED7-9749-B617-76BB804B074A}"/>
              </a:ext>
            </a:extLst>
          </p:cNvPr>
          <p:cNvSpPr txBox="1"/>
          <p:nvPr userDrawn="1"/>
        </p:nvSpPr>
        <p:spPr>
          <a:xfrm>
            <a:off x="765095" y="6515482"/>
            <a:ext cx="1357011" cy="246221"/>
          </a:xfrm>
          <a:prstGeom prst="rect">
            <a:avLst/>
          </a:prstGeom>
          <a:noFill/>
        </p:spPr>
        <p:txBody>
          <a:bodyPr wrap="square" rtlCol="0" anchor="ctr">
            <a:spAutoFit/>
          </a:bodyPr>
          <a:lstStyle>
            <a:defPPr>
              <a:defRPr lang="en-US"/>
            </a:defPPr>
            <a:lvl1pPr marR="0" lvl="0" indent="0" defTabSz="1219170" fontAlgn="auto">
              <a:lnSpc>
                <a:spcPct val="100000"/>
              </a:lnSpc>
              <a:spcBef>
                <a:spcPts val="0"/>
              </a:spcBef>
              <a:spcAft>
                <a:spcPts val="0"/>
              </a:spcAft>
              <a:buClrTx/>
              <a:buSzTx/>
              <a:buFontTx/>
              <a:buNone/>
              <a:tabLst/>
              <a:defRPr kumimoji="0" sz="1200" b="0" i="0" u="none" strike="noStrike" kern="0" cap="none" spc="0" normalizeH="0" baseline="0">
                <a:ln>
                  <a:noFill/>
                </a:ln>
                <a:solidFill>
                  <a:sysClr val="window" lastClr="FFFFFF"/>
                </a:solidFill>
                <a:effectLst/>
                <a:uLnTx/>
                <a:uFillTx/>
                <a:cs typeface="Arial"/>
              </a:defRPr>
            </a:lvl1pPr>
          </a:lstStyle>
          <a:p>
            <a:pPr lvl="0" algn="ctr"/>
            <a:r>
              <a:rPr lang="en-US" sz="1000" spc="0" baseline="0">
                <a:solidFill>
                  <a:schemeClr val="tx2"/>
                </a:solidFill>
                <a:latin typeface="+mj-lt"/>
              </a:rPr>
              <a:t>© 2024 Cognizant</a:t>
            </a:r>
          </a:p>
        </p:txBody>
      </p:sp>
      <p:sp>
        <p:nvSpPr>
          <p:cNvPr id="16" name="Rectangle 15">
            <a:extLst>
              <a:ext uri="{FF2B5EF4-FFF2-40B4-BE49-F238E27FC236}">
                <a16:creationId xmlns:a16="http://schemas.microsoft.com/office/drawing/2014/main" id="{A4BEE505-45AE-3242-A695-6CDC76EDA593}"/>
              </a:ext>
            </a:extLst>
          </p:cNvPr>
          <p:cNvSpPr/>
          <p:nvPr userDrawn="1"/>
        </p:nvSpPr>
        <p:spPr>
          <a:xfrm>
            <a:off x="399377" y="6484705"/>
            <a:ext cx="372218" cy="276999"/>
          </a:xfrm>
          <a:prstGeom prst="rect">
            <a:avLst/>
          </a:prstGeom>
        </p:spPr>
        <p:txBody>
          <a:bodyPr wrap="none">
            <a:spAutoFit/>
          </a:bodyPr>
          <a:lstStyle/>
          <a:p>
            <a:fld id="{B301282B-C8D1-4C6F-8DEC-D3A85D3787F3}" type="slidenum">
              <a:rPr lang="en-US" sz="1200" b="1" smtClean="0">
                <a:solidFill>
                  <a:schemeClr val="tx2"/>
                </a:solidFill>
                <a:latin typeface="Arial" panose="020B0604020202020204" pitchFamily="34" charset="0"/>
                <a:cs typeface="Arial" panose="020B0604020202020204" pitchFamily="34" charset="0"/>
              </a:rPr>
              <a:pPr/>
              <a:t>‹#›</a:t>
            </a:fld>
            <a:endParaRPr lang="en-US" sz="1200" b="1">
              <a:solidFill>
                <a:schemeClr val="tx2"/>
              </a:solidFill>
              <a:latin typeface="Arial" panose="020B0604020202020204" pitchFamily="34" charset="0"/>
              <a:cs typeface="Arial" panose="020B0604020202020204" pitchFamily="34" charset="0"/>
            </a:endParaRPr>
          </a:p>
        </p:txBody>
      </p:sp>
      <p:pic>
        <p:nvPicPr>
          <p:cNvPr id="8" name="Picture 7" descr="Logo&#10;&#10;Description automatically generated">
            <a:extLst>
              <a:ext uri="{FF2B5EF4-FFF2-40B4-BE49-F238E27FC236}">
                <a16:creationId xmlns:a16="http://schemas.microsoft.com/office/drawing/2014/main" id="{D3EC3DC3-1D52-23E4-FB15-2328A53F01EE}"/>
              </a:ext>
            </a:extLst>
          </p:cNvPr>
          <p:cNvPicPr>
            <a:picLocks noChangeAspect="1"/>
          </p:cNvPicPr>
          <p:nvPr userDrawn="1"/>
        </p:nvPicPr>
        <p:blipFill>
          <a:blip r:embed="rId3"/>
          <a:stretch>
            <a:fillRect/>
          </a:stretch>
        </p:blipFill>
        <p:spPr>
          <a:xfrm>
            <a:off x="9820496" y="6495393"/>
            <a:ext cx="981897" cy="294569"/>
          </a:xfrm>
          <a:prstGeom prst="rect">
            <a:avLst/>
          </a:prstGeom>
        </p:spPr>
      </p:pic>
      <p:pic>
        <p:nvPicPr>
          <p:cNvPr id="4" name="Graphic 3">
            <a:extLst>
              <a:ext uri="{FF2B5EF4-FFF2-40B4-BE49-F238E27FC236}">
                <a16:creationId xmlns:a16="http://schemas.microsoft.com/office/drawing/2014/main" id="{35338C55-95A9-969A-855B-737AD0808D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49078" y="6580193"/>
            <a:ext cx="824796" cy="124969"/>
          </a:xfrm>
          <a:prstGeom prst="rect">
            <a:avLst/>
          </a:prstGeom>
        </p:spPr>
      </p:pic>
    </p:spTree>
    <p:extLst>
      <p:ext uri="{BB962C8B-B14F-4D97-AF65-F5344CB8AC3E}">
        <p14:creationId xmlns:p14="http://schemas.microsoft.com/office/powerpoint/2010/main" val="191210259"/>
      </p:ext>
    </p:extLst>
  </p:cSld>
  <p:clrMapOvr>
    <a:masterClrMapping/>
  </p:clrMapOvr>
  <p:extLst>
    <p:ext uri="{DCECCB84-F9BA-43D5-87BE-67443E8EF086}">
      <p15:sldGuideLst xmlns:p15="http://schemas.microsoft.com/office/powerpoint/2012/main">
        <p15:guide id="3" orient="horz" pos="401">
          <p15:clr>
            <a:srgbClr val="FBAE40"/>
          </p15:clr>
        </p15:guide>
        <p15:guide id="4" orient="horz" pos="4008">
          <p15:clr>
            <a:srgbClr val="FBAE40"/>
          </p15:clr>
        </p15:guide>
        <p15:guide id="5" orient="horz" pos="552">
          <p15:clr>
            <a:srgbClr val="FBAE40"/>
          </p15:clr>
        </p15:guide>
        <p15:guide id="6" orient="horz" pos="6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095F9398-C907-BE43-AA6A-7BEFD16C2AD7}"/>
              </a:ext>
            </a:extLst>
          </p:cNvPr>
          <p:cNvSpPr>
            <a:spLocks noGrp="1"/>
          </p:cNvSpPr>
          <p:nvPr>
            <p:ph type="ftr" sz="quarter" idx="12"/>
          </p:nvPr>
        </p:nvSpPr>
        <p:spPr/>
        <p:txBody>
          <a:bodyPr/>
          <a:lstStyle>
            <a:lvl1pPr>
              <a:defRPr>
                <a:solidFill>
                  <a:schemeClr val="tx1">
                    <a:lumMod val="50000"/>
                    <a:lumOff val="50000"/>
                  </a:schemeClr>
                </a:solidFill>
              </a:defRPr>
            </a:lvl1pPr>
          </a:lstStyle>
          <a:p>
            <a:r>
              <a:rPr lang="en-US"/>
              <a:t>© 2021</a:t>
            </a:r>
          </a:p>
        </p:txBody>
      </p:sp>
      <p:sp>
        <p:nvSpPr>
          <p:cNvPr id="6" name="Slide Number Placeholder 5">
            <a:extLst>
              <a:ext uri="{FF2B5EF4-FFF2-40B4-BE49-F238E27FC236}">
                <a16:creationId xmlns:a16="http://schemas.microsoft.com/office/drawing/2014/main" id="{5F585E63-D1BC-7145-9D49-4F85711D9C6B}"/>
              </a:ext>
            </a:extLst>
          </p:cNvPr>
          <p:cNvSpPr>
            <a:spLocks noGrp="1"/>
          </p:cNvSpPr>
          <p:nvPr>
            <p:ph type="sldNum" sz="quarter" idx="13"/>
          </p:nvPr>
        </p:nvSpPr>
        <p:spPr/>
        <p:txBody>
          <a:bodyPr/>
          <a:lstStyle>
            <a:lvl1pPr>
              <a:defRPr>
                <a:solidFill>
                  <a:schemeClr val="tx1">
                    <a:lumMod val="50000"/>
                    <a:lumOff val="50000"/>
                  </a:schemeClr>
                </a:solidFill>
              </a:defRPr>
            </a:lvl1pPr>
          </a:lstStyle>
          <a:p>
            <a:fld id="{CDEE2954-54E9-4846-B9AA-9D6731F553AF}" type="slidenum">
              <a:rPr lang="en-US" smtClean="0"/>
              <a:pPr/>
              <a:t>‹#›</a:t>
            </a:fld>
            <a:endParaRPr lang="en-US"/>
          </a:p>
        </p:txBody>
      </p:sp>
    </p:spTree>
    <p:extLst>
      <p:ext uri="{BB962C8B-B14F-4D97-AF65-F5344CB8AC3E}">
        <p14:creationId xmlns:p14="http://schemas.microsoft.com/office/powerpoint/2010/main" val="1544834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Header &amp; 2-Column (Numbered text on left)">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2135B5-8B61-73F8-B499-4920E0DF81A6}"/>
              </a:ext>
            </a:extLst>
          </p:cNvPr>
          <p:cNvPicPr>
            <a:picLocks noChangeAspect="1"/>
          </p:cNvPicPr>
          <p:nvPr userDrawn="1"/>
        </p:nvPicPr>
        <p:blipFill>
          <a:blip r:embed="rId2"/>
          <a:srcRect/>
          <a:stretch/>
        </p:blipFill>
        <p:spPr>
          <a:xfrm>
            <a:off x="0" y="0"/>
            <a:ext cx="12192000" cy="6858000"/>
          </a:xfrm>
          <a:prstGeom prst="rect">
            <a:avLst/>
          </a:prstGeom>
        </p:spPr>
      </p:pic>
      <p:pic>
        <p:nvPicPr>
          <p:cNvPr id="2" name="Picture 1" descr="A black background with a yellow blot&#10;&#10;Description automatically generated">
            <a:extLst>
              <a:ext uri="{FF2B5EF4-FFF2-40B4-BE49-F238E27FC236}">
                <a16:creationId xmlns:a16="http://schemas.microsoft.com/office/drawing/2014/main" id="{6BF7CD0A-3777-5468-4F80-ADAB9754126F}"/>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8152410" y="5276841"/>
            <a:ext cx="1932001" cy="1790251"/>
          </a:xfrm>
          <a:prstGeom prst="rect">
            <a:avLst/>
          </a:prstGeom>
        </p:spPr>
      </p:pic>
      <p:pic>
        <p:nvPicPr>
          <p:cNvPr id="3" name="Picture 2" descr="A close-up of a drop of water&#10;&#10;Description automatically generated">
            <a:extLst>
              <a:ext uri="{FF2B5EF4-FFF2-40B4-BE49-F238E27FC236}">
                <a16:creationId xmlns:a16="http://schemas.microsoft.com/office/drawing/2014/main" id="{096BEC47-5C55-5D36-ACF2-DB9AEDAEAD22}"/>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6737961" y="1193150"/>
            <a:ext cx="131409" cy="144645"/>
          </a:xfrm>
          <a:prstGeom prst="rect">
            <a:avLst/>
          </a:prstGeom>
        </p:spPr>
      </p:pic>
      <p:pic>
        <p:nvPicPr>
          <p:cNvPr id="5" name="Picture 4" descr="A close-up of a drop of water&#10;&#10;Description automatically generated">
            <a:extLst>
              <a:ext uri="{FF2B5EF4-FFF2-40B4-BE49-F238E27FC236}">
                <a16:creationId xmlns:a16="http://schemas.microsoft.com/office/drawing/2014/main" id="{3D8F9EE0-5310-F408-FF37-3932EFFE0B22}"/>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6401147" y="895718"/>
            <a:ext cx="131409" cy="144645"/>
          </a:xfrm>
          <a:prstGeom prst="rect">
            <a:avLst/>
          </a:prstGeom>
        </p:spPr>
      </p:pic>
      <p:pic>
        <p:nvPicPr>
          <p:cNvPr id="6" name="Picture 5" descr="A close-up of a drop of water&#10;&#10;Description automatically generated">
            <a:extLst>
              <a:ext uri="{FF2B5EF4-FFF2-40B4-BE49-F238E27FC236}">
                <a16:creationId xmlns:a16="http://schemas.microsoft.com/office/drawing/2014/main" id="{BA3CB3E9-2A6E-C329-861C-71C89B472B04}"/>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6915937" y="895718"/>
            <a:ext cx="131409" cy="144645"/>
          </a:xfrm>
          <a:prstGeom prst="rect">
            <a:avLst/>
          </a:prstGeom>
        </p:spPr>
      </p:pic>
      <p:grpSp>
        <p:nvGrpSpPr>
          <p:cNvPr id="7" name="Group 6">
            <a:extLst>
              <a:ext uri="{FF2B5EF4-FFF2-40B4-BE49-F238E27FC236}">
                <a16:creationId xmlns:a16="http://schemas.microsoft.com/office/drawing/2014/main" id="{2F16D83C-9A5E-7B1F-78B0-9452BD90E671}"/>
              </a:ext>
            </a:extLst>
          </p:cNvPr>
          <p:cNvGrpSpPr/>
          <p:nvPr userDrawn="1"/>
        </p:nvGrpSpPr>
        <p:grpSpPr>
          <a:xfrm>
            <a:off x="10688366" y="4949485"/>
            <a:ext cx="2400173" cy="2326699"/>
            <a:chOff x="8016274" y="3712114"/>
            <a:chExt cx="1800130" cy="1745024"/>
          </a:xfrm>
        </p:grpSpPr>
        <p:pic>
          <p:nvPicPr>
            <p:cNvPr id="8" name="Picture 7" descr="A black background with a yellow blot&#10;&#10;Description automatically generated">
              <a:extLst>
                <a:ext uri="{FF2B5EF4-FFF2-40B4-BE49-F238E27FC236}">
                  <a16:creationId xmlns:a16="http://schemas.microsoft.com/office/drawing/2014/main" id="{D78EF1E1-8545-6639-CD31-06976E3EEFAF}"/>
                </a:ext>
              </a:extLst>
            </p:cNvPr>
            <p:cNvPicPr>
              <a:picLocks noChangeAspect="1"/>
            </p:cNvPicPr>
            <p:nvPr userDrawn="1"/>
          </p:nvPicPr>
          <p:blipFill>
            <a:blip r:embed="rId3"/>
            <a:stretch>
              <a:fillRect/>
            </a:stretch>
          </p:blipFill>
          <p:spPr>
            <a:xfrm>
              <a:off x="8016274" y="3712114"/>
              <a:ext cx="1449001" cy="1342688"/>
            </a:xfrm>
            <a:prstGeom prst="rect">
              <a:avLst/>
            </a:prstGeom>
          </p:spPr>
        </p:pic>
        <p:pic>
          <p:nvPicPr>
            <p:cNvPr id="9" name="Picture 8" descr="A black background with a yellow blot&#10;&#10;Description automatically generated">
              <a:extLst>
                <a:ext uri="{FF2B5EF4-FFF2-40B4-BE49-F238E27FC236}">
                  <a16:creationId xmlns:a16="http://schemas.microsoft.com/office/drawing/2014/main" id="{A78B24CC-FC4E-3FE9-E1B5-DB221D238E70}"/>
                </a:ext>
              </a:extLst>
            </p:cNvPr>
            <p:cNvPicPr>
              <a:picLocks noChangeAspect="1"/>
            </p:cNvPicPr>
            <p:nvPr userDrawn="1"/>
          </p:nvPicPr>
          <p:blipFill>
            <a:blip r:embed="rId3"/>
            <a:stretch>
              <a:fillRect/>
            </a:stretch>
          </p:blipFill>
          <p:spPr>
            <a:xfrm>
              <a:off x="8367403" y="4114450"/>
              <a:ext cx="1449001" cy="1342688"/>
            </a:xfrm>
            <a:prstGeom prst="rect">
              <a:avLst/>
            </a:prstGeom>
          </p:spPr>
        </p:pic>
      </p:grpSp>
      <p:pic>
        <p:nvPicPr>
          <p:cNvPr id="10" name="Picture 9" descr="A black background with a yellow blot&#10;&#10;Description automatically generated">
            <a:extLst>
              <a:ext uri="{FF2B5EF4-FFF2-40B4-BE49-F238E27FC236}">
                <a16:creationId xmlns:a16="http://schemas.microsoft.com/office/drawing/2014/main" id="{D06ABE75-31BA-7043-DDA8-3E2E824D173F}"/>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744140" y="5067749"/>
            <a:ext cx="1932001" cy="1790251"/>
          </a:xfrm>
          <a:prstGeom prst="rect">
            <a:avLst/>
          </a:prstGeom>
        </p:spPr>
      </p:pic>
    </p:spTree>
    <p:extLst>
      <p:ext uri="{BB962C8B-B14F-4D97-AF65-F5344CB8AC3E}">
        <p14:creationId xmlns:p14="http://schemas.microsoft.com/office/powerpoint/2010/main" val="16652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childTnLst>
                                    <p:animMotion origin="layout" path="M -0.00018 -0.00401 L 0.10034 0.67315 " pathEditMode="relative" rAng="0" ptsTypes="AA">
                                      <p:cBhvr>
                                        <p:cTn id="6" dur="1000" fill="hold"/>
                                        <p:tgtEl>
                                          <p:spTgt spid="3"/>
                                        </p:tgtEl>
                                        <p:attrNameLst>
                                          <p:attrName>ppt_x</p:attrName>
                                          <p:attrName>ppt_y</p:attrName>
                                        </p:attrNameLst>
                                      </p:cBhvr>
                                      <p:rCtr x="5017" y="33858"/>
                                    </p:animMotion>
                                  </p:childTnLst>
                                  <p:subTnLst>
                                    <p:set>
                                      <p:cBhvr override="childStyle">
                                        <p:cTn dur="1" fill="hold" display="0" masterRel="sameClick" afterEffect="1">
                                          <p:stCondLst>
                                            <p:cond evt="end" delay="0">
                                              <p:tn val="5"/>
                                            </p:cond>
                                          </p:stCondLst>
                                        </p:cTn>
                                        <p:tgtEl>
                                          <p:spTgt spid="3"/>
                                        </p:tgtEl>
                                        <p:attrNameLst>
                                          <p:attrName>style.visibility</p:attrName>
                                        </p:attrNameLst>
                                      </p:cBhvr>
                                      <p:to>
                                        <p:strVal val="hidden"/>
                                      </p:to>
                                    </p:set>
                                  </p:subTnLst>
                                </p:cTn>
                              </p:par>
                              <p:par>
                                <p:cTn id="7" presetID="0" presetClass="path" presetSubtype="0" repeatCount="indefinite" accel="50000" decel="50000" fill="hold" nodeType="withEffect">
                                  <p:stCondLst>
                                    <p:cond delay="0"/>
                                  </p:stCondLst>
                                  <p:childTnLst>
                                    <p:animMotion origin="layout" path="M -0.00017 -0.00401 L 0.0816 0.71667 " pathEditMode="relative" rAng="0" ptsTypes="AA">
                                      <p:cBhvr>
                                        <p:cTn id="8" dur="500" fill="hold"/>
                                        <p:tgtEl>
                                          <p:spTgt spid="5"/>
                                        </p:tgtEl>
                                        <p:attrNameLst>
                                          <p:attrName>ppt_x</p:attrName>
                                          <p:attrName>ppt_y</p:attrName>
                                        </p:attrNameLst>
                                      </p:cBhvr>
                                      <p:rCtr x="4080" y="36019"/>
                                    </p:animMotion>
                                  </p:childTnLst>
                                  <p:subTnLst>
                                    <p:set>
                                      <p:cBhvr override="childStyle">
                                        <p:cTn dur="1" fill="hold" display="0" masterRel="sameClick" afterEffect="1">
                                          <p:stCondLst>
                                            <p:cond evt="end" delay="0">
                                              <p:tn val="7"/>
                                            </p:cond>
                                          </p:stCondLst>
                                        </p:cTn>
                                        <p:tgtEl>
                                          <p:spTgt spid="5"/>
                                        </p:tgtEl>
                                        <p:attrNameLst>
                                          <p:attrName>style.visibility</p:attrName>
                                        </p:attrNameLst>
                                      </p:cBhvr>
                                      <p:to>
                                        <p:strVal val="hidden"/>
                                      </p:to>
                                    </p:set>
                                  </p:subTnLst>
                                </p:cTn>
                              </p:par>
                              <p:par>
                                <p:cTn id="9" presetID="0" presetClass="path" presetSubtype="0" repeatCount="indefinite" accel="50000" decel="50000" fill="hold" nodeType="withEffect">
                                  <p:stCondLst>
                                    <p:cond delay="0"/>
                                  </p:stCondLst>
                                  <p:childTnLst>
                                    <p:animMotion origin="layout" path="M -0.00017 -0.00401 L 0.11302 0.69383 " pathEditMode="relative" rAng="0" ptsTypes="AA">
                                      <p:cBhvr>
                                        <p:cTn id="10" dur="1500" fill="hold"/>
                                        <p:tgtEl>
                                          <p:spTgt spid="6"/>
                                        </p:tgtEl>
                                        <p:attrNameLst>
                                          <p:attrName>ppt_x</p:attrName>
                                          <p:attrName>ppt_y</p:attrName>
                                        </p:attrNameLst>
                                      </p:cBhvr>
                                      <p:rCtr x="5660" y="34877"/>
                                    </p:animMotion>
                                  </p:childTnLst>
                                  <p:subTnLst>
                                    <p:set>
                                      <p:cBhvr override="childStyle">
                                        <p:cTn dur="1" fill="hold" display="0" masterRel="sameClick" afterEffect="1">
                                          <p:stCondLst>
                                            <p:cond evt="end" delay="0">
                                              <p:tn val="9"/>
                                            </p:cond>
                                          </p:stCondLst>
                                        </p:cTn>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ain Layout_White Backgroun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E99B10-7B6B-C4CF-7655-74D3CE7BF5FC}"/>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7067" y="313943"/>
            <a:ext cx="11180064" cy="617581"/>
          </a:xfrm>
          <a:prstGeom prst="rect">
            <a:avLst/>
          </a:prstGeom>
        </p:spPr>
        <p:txBody>
          <a:bodyPr>
            <a:noAutofit/>
          </a:bodyPr>
          <a:lstStyle>
            <a:lvl1pPr>
              <a:defRPr sz="2933" b="1">
                <a:solidFill>
                  <a:srgbClr val="000048"/>
                </a:solidFill>
              </a:defRPr>
            </a:lvl1pPr>
          </a:lstStyle>
          <a:p>
            <a:r>
              <a:rPr lang="en-US"/>
              <a:t>Click to edit Master title style</a:t>
            </a:r>
          </a:p>
        </p:txBody>
      </p:sp>
      <p:sp>
        <p:nvSpPr>
          <p:cNvPr id="15" name="TextBox 14">
            <a:extLst>
              <a:ext uri="{FF2B5EF4-FFF2-40B4-BE49-F238E27FC236}">
                <a16:creationId xmlns:a16="http://schemas.microsoft.com/office/drawing/2014/main" id="{136041AD-DED7-9749-B617-76BB804B074A}"/>
              </a:ext>
            </a:extLst>
          </p:cNvPr>
          <p:cNvSpPr txBox="1"/>
          <p:nvPr userDrawn="1"/>
        </p:nvSpPr>
        <p:spPr>
          <a:xfrm>
            <a:off x="765095" y="6515482"/>
            <a:ext cx="1357011" cy="246221"/>
          </a:xfrm>
          <a:prstGeom prst="rect">
            <a:avLst/>
          </a:prstGeom>
          <a:noFill/>
        </p:spPr>
        <p:txBody>
          <a:bodyPr wrap="square" rtlCol="0" anchor="ctr">
            <a:spAutoFit/>
          </a:bodyPr>
          <a:lstStyle>
            <a:defPPr>
              <a:defRPr lang="en-US"/>
            </a:defPPr>
            <a:lvl1pPr marR="0" lvl="0" indent="0" defTabSz="1219170" fontAlgn="auto">
              <a:lnSpc>
                <a:spcPct val="100000"/>
              </a:lnSpc>
              <a:spcBef>
                <a:spcPts val="0"/>
              </a:spcBef>
              <a:spcAft>
                <a:spcPts val="0"/>
              </a:spcAft>
              <a:buClrTx/>
              <a:buSzTx/>
              <a:buFontTx/>
              <a:buNone/>
              <a:tabLst/>
              <a:defRPr kumimoji="0" sz="1200" b="0" i="0" u="none" strike="noStrike" kern="0" cap="none" spc="0" normalizeH="0" baseline="0">
                <a:ln>
                  <a:noFill/>
                </a:ln>
                <a:solidFill>
                  <a:sysClr val="window" lastClr="FFFFFF"/>
                </a:solidFill>
                <a:effectLst/>
                <a:uLnTx/>
                <a:uFillTx/>
                <a:cs typeface="Arial"/>
              </a:defRPr>
            </a:lvl1pPr>
          </a:lstStyle>
          <a:p>
            <a:pPr lvl="0" algn="ctr"/>
            <a:r>
              <a:rPr lang="en-US" sz="1000" spc="0" baseline="0">
                <a:solidFill>
                  <a:schemeClr val="tx2"/>
                </a:solidFill>
                <a:latin typeface="+mj-lt"/>
              </a:rPr>
              <a:t>© 2024 Cognizant</a:t>
            </a:r>
          </a:p>
        </p:txBody>
      </p:sp>
      <p:sp>
        <p:nvSpPr>
          <p:cNvPr id="16" name="Rectangle 15">
            <a:extLst>
              <a:ext uri="{FF2B5EF4-FFF2-40B4-BE49-F238E27FC236}">
                <a16:creationId xmlns:a16="http://schemas.microsoft.com/office/drawing/2014/main" id="{A4BEE505-45AE-3242-A695-6CDC76EDA593}"/>
              </a:ext>
            </a:extLst>
          </p:cNvPr>
          <p:cNvSpPr/>
          <p:nvPr userDrawn="1"/>
        </p:nvSpPr>
        <p:spPr>
          <a:xfrm>
            <a:off x="399377" y="6484705"/>
            <a:ext cx="372218" cy="276999"/>
          </a:xfrm>
          <a:prstGeom prst="rect">
            <a:avLst/>
          </a:prstGeom>
        </p:spPr>
        <p:txBody>
          <a:bodyPr wrap="none">
            <a:spAutoFit/>
          </a:bodyPr>
          <a:lstStyle/>
          <a:p>
            <a:fld id="{B301282B-C8D1-4C6F-8DEC-D3A85D3787F3}" type="slidenum">
              <a:rPr lang="en-US" sz="1200" b="1" smtClean="0">
                <a:solidFill>
                  <a:schemeClr val="tx2"/>
                </a:solidFill>
                <a:latin typeface="Arial" panose="020B0604020202020204" pitchFamily="34" charset="0"/>
                <a:cs typeface="Arial" panose="020B0604020202020204" pitchFamily="34" charset="0"/>
              </a:rPr>
              <a:pPr/>
              <a:t>‹#›</a:t>
            </a:fld>
            <a:endParaRPr lang="en-US" sz="1200" b="1">
              <a:solidFill>
                <a:schemeClr val="tx2"/>
              </a:solidFill>
              <a:latin typeface="Arial" panose="020B0604020202020204" pitchFamily="34" charset="0"/>
              <a:cs typeface="Arial" panose="020B0604020202020204" pitchFamily="34" charset="0"/>
            </a:endParaRPr>
          </a:p>
        </p:txBody>
      </p:sp>
      <p:pic>
        <p:nvPicPr>
          <p:cNvPr id="8" name="Picture 7" descr="Logo&#10;&#10;Description automatically generated">
            <a:extLst>
              <a:ext uri="{FF2B5EF4-FFF2-40B4-BE49-F238E27FC236}">
                <a16:creationId xmlns:a16="http://schemas.microsoft.com/office/drawing/2014/main" id="{D3EC3DC3-1D52-23E4-FB15-2328A53F01EE}"/>
              </a:ext>
            </a:extLst>
          </p:cNvPr>
          <p:cNvPicPr>
            <a:picLocks noChangeAspect="1"/>
          </p:cNvPicPr>
          <p:nvPr userDrawn="1"/>
        </p:nvPicPr>
        <p:blipFill>
          <a:blip r:embed="rId3"/>
          <a:stretch>
            <a:fillRect/>
          </a:stretch>
        </p:blipFill>
        <p:spPr>
          <a:xfrm>
            <a:off x="9820496" y="6495393"/>
            <a:ext cx="981897" cy="294569"/>
          </a:xfrm>
          <a:prstGeom prst="rect">
            <a:avLst/>
          </a:prstGeom>
        </p:spPr>
      </p:pic>
      <p:pic>
        <p:nvPicPr>
          <p:cNvPr id="4" name="Graphic 3">
            <a:extLst>
              <a:ext uri="{FF2B5EF4-FFF2-40B4-BE49-F238E27FC236}">
                <a16:creationId xmlns:a16="http://schemas.microsoft.com/office/drawing/2014/main" id="{35338C55-95A9-969A-855B-737AD0808D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49078" y="6580193"/>
            <a:ext cx="824796" cy="124969"/>
          </a:xfrm>
          <a:prstGeom prst="rect">
            <a:avLst/>
          </a:prstGeom>
        </p:spPr>
      </p:pic>
    </p:spTree>
    <p:extLst>
      <p:ext uri="{BB962C8B-B14F-4D97-AF65-F5344CB8AC3E}">
        <p14:creationId xmlns:p14="http://schemas.microsoft.com/office/powerpoint/2010/main" val="998083894"/>
      </p:ext>
    </p:extLst>
  </p:cSld>
  <p:clrMapOvr>
    <a:masterClrMapping/>
  </p:clrMapOvr>
  <p:extLst>
    <p:ext uri="{DCECCB84-F9BA-43D5-87BE-67443E8EF086}">
      <p15:sldGuideLst xmlns:p15="http://schemas.microsoft.com/office/powerpoint/2012/main">
        <p15:guide id="2" pos="5443">
          <p15:clr>
            <a:srgbClr val="FBAE40"/>
          </p15:clr>
        </p15:guide>
        <p15:guide id="3" orient="horz" pos="3140">
          <p15:clr>
            <a:srgbClr val="FBAE40"/>
          </p15:clr>
        </p15:guide>
        <p15:guide id="4" orient="horz" pos="310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Final Takeda Takeda_Cobranded_Main_Layou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323850" y="303213"/>
            <a:ext cx="11222736" cy="828040"/>
          </a:xfrm>
        </p:spPr>
        <p:txBody>
          <a:bodyPr wrap="none">
            <a:noAutofit/>
          </a:bodyPr>
          <a:lstStyle>
            <a:lvl1pPr>
              <a:defRPr sz="2400">
                <a:solidFill>
                  <a:srgbClr val="000048"/>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408750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Header &amp; 2-Column (Numbered text on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522B4B-B83E-28A0-BF1A-3595F1058102}"/>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EDB18BC0-7C75-A450-303A-3457C7289032}"/>
              </a:ext>
            </a:extLst>
          </p:cNvPr>
          <p:cNvGrpSpPr/>
          <p:nvPr userDrawn="1"/>
        </p:nvGrpSpPr>
        <p:grpSpPr>
          <a:xfrm flipH="1">
            <a:off x="-762360" y="4959239"/>
            <a:ext cx="2400173" cy="2326699"/>
            <a:chOff x="8016274" y="3712114"/>
            <a:chExt cx="1800130" cy="1745024"/>
          </a:xfrm>
        </p:grpSpPr>
        <p:pic>
          <p:nvPicPr>
            <p:cNvPr id="3" name="Picture 2" descr="A black background with a yellow blot&#10;&#10;Description automatically generated">
              <a:extLst>
                <a:ext uri="{FF2B5EF4-FFF2-40B4-BE49-F238E27FC236}">
                  <a16:creationId xmlns:a16="http://schemas.microsoft.com/office/drawing/2014/main" id="{4139A0F2-7584-AD2E-94D5-FD8E073813C9}"/>
                </a:ext>
              </a:extLst>
            </p:cNvPr>
            <p:cNvPicPr>
              <a:picLocks noChangeAspect="1"/>
            </p:cNvPicPr>
            <p:nvPr userDrawn="1"/>
          </p:nvPicPr>
          <p:blipFill>
            <a:blip r:embed="rId3"/>
            <a:stretch>
              <a:fillRect/>
            </a:stretch>
          </p:blipFill>
          <p:spPr>
            <a:xfrm>
              <a:off x="8016274" y="3712114"/>
              <a:ext cx="1449001" cy="1342688"/>
            </a:xfrm>
            <a:prstGeom prst="rect">
              <a:avLst/>
            </a:prstGeom>
          </p:spPr>
        </p:pic>
        <p:pic>
          <p:nvPicPr>
            <p:cNvPr id="5" name="Picture 4" descr="A black background with a yellow blot&#10;&#10;Description automatically generated">
              <a:extLst>
                <a:ext uri="{FF2B5EF4-FFF2-40B4-BE49-F238E27FC236}">
                  <a16:creationId xmlns:a16="http://schemas.microsoft.com/office/drawing/2014/main" id="{8DDCDBCE-7D2E-F833-D3D5-9687C614C481}"/>
                </a:ext>
              </a:extLst>
            </p:cNvPr>
            <p:cNvPicPr>
              <a:picLocks noChangeAspect="1"/>
            </p:cNvPicPr>
            <p:nvPr userDrawn="1"/>
          </p:nvPicPr>
          <p:blipFill>
            <a:blip r:embed="rId3"/>
            <a:stretch>
              <a:fillRect/>
            </a:stretch>
          </p:blipFill>
          <p:spPr>
            <a:xfrm>
              <a:off x="8367403" y="4114450"/>
              <a:ext cx="1449001" cy="1342688"/>
            </a:xfrm>
            <a:prstGeom prst="rect">
              <a:avLst/>
            </a:prstGeom>
          </p:spPr>
        </p:pic>
      </p:grpSp>
      <p:pic>
        <p:nvPicPr>
          <p:cNvPr id="6" name="Picture 5" descr="A close-up of a drop of water&#10;&#10;Description automatically generated">
            <a:extLst>
              <a:ext uri="{FF2B5EF4-FFF2-40B4-BE49-F238E27FC236}">
                <a16:creationId xmlns:a16="http://schemas.microsoft.com/office/drawing/2014/main" id="{28591AB4-02DA-23AF-48E6-B93AACB71613}"/>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5408452" y="1262819"/>
            <a:ext cx="131409" cy="144645"/>
          </a:xfrm>
          <a:prstGeom prst="rect">
            <a:avLst/>
          </a:prstGeom>
        </p:spPr>
      </p:pic>
      <p:pic>
        <p:nvPicPr>
          <p:cNvPr id="7" name="Picture 6" descr="A close-up of a drop of water&#10;&#10;Description automatically generated">
            <a:extLst>
              <a:ext uri="{FF2B5EF4-FFF2-40B4-BE49-F238E27FC236}">
                <a16:creationId xmlns:a16="http://schemas.microsoft.com/office/drawing/2014/main" id="{9EE07633-2BE1-23EC-C3C5-52C768944562}"/>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5071638" y="965387"/>
            <a:ext cx="131409" cy="144645"/>
          </a:xfrm>
          <a:prstGeom prst="rect">
            <a:avLst/>
          </a:prstGeom>
        </p:spPr>
      </p:pic>
      <p:pic>
        <p:nvPicPr>
          <p:cNvPr id="8" name="Picture 7" descr="A close-up of a drop of water&#10;&#10;Description automatically generated">
            <a:extLst>
              <a:ext uri="{FF2B5EF4-FFF2-40B4-BE49-F238E27FC236}">
                <a16:creationId xmlns:a16="http://schemas.microsoft.com/office/drawing/2014/main" id="{E153D559-A19D-E0F1-E2B7-E5C8EDBA193F}"/>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5586428" y="965387"/>
            <a:ext cx="131409" cy="144645"/>
          </a:xfrm>
          <a:prstGeom prst="rect">
            <a:avLst/>
          </a:prstGeom>
        </p:spPr>
      </p:pic>
      <p:pic>
        <p:nvPicPr>
          <p:cNvPr id="9" name="Picture 8" descr="A black background with a yellow blot&#10;&#10;Description automatically generated">
            <a:extLst>
              <a:ext uri="{FF2B5EF4-FFF2-40B4-BE49-F238E27FC236}">
                <a16:creationId xmlns:a16="http://schemas.microsoft.com/office/drawing/2014/main" id="{FD405660-BCC4-696D-06ED-4586A3DBE7E8}"/>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2493576" y="5281719"/>
            <a:ext cx="1932001" cy="1790251"/>
          </a:xfrm>
          <a:prstGeom prst="rect">
            <a:avLst/>
          </a:prstGeom>
        </p:spPr>
      </p:pic>
      <p:pic>
        <p:nvPicPr>
          <p:cNvPr id="10" name="Picture 9" descr="A black background with a yellow blot&#10;&#10;Description automatically generated">
            <a:extLst>
              <a:ext uri="{FF2B5EF4-FFF2-40B4-BE49-F238E27FC236}">
                <a16:creationId xmlns:a16="http://schemas.microsoft.com/office/drawing/2014/main" id="{5C46F2DF-0EE5-3BE8-76A6-60AFF8B4BE43}"/>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698426" y="4959239"/>
            <a:ext cx="1932001" cy="1790251"/>
          </a:xfrm>
          <a:prstGeom prst="rect">
            <a:avLst/>
          </a:prstGeom>
        </p:spPr>
      </p:pic>
    </p:spTree>
    <p:extLst>
      <p:ext uri="{BB962C8B-B14F-4D97-AF65-F5344CB8AC3E}">
        <p14:creationId xmlns:p14="http://schemas.microsoft.com/office/powerpoint/2010/main" val="47361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childTnLst>
                                    <p:animMotion origin="layout" path="M -0.00018 -0.00401 L -0.08663 0.65772 " pathEditMode="relative" rAng="0" ptsTypes="AA">
                                      <p:cBhvr>
                                        <p:cTn id="6" dur="1000" fill="hold"/>
                                        <p:tgtEl>
                                          <p:spTgt spid="6"/>
                                        </p:tgtEl>
                                        <p:attrNameLst>
                                          <p:attrName>ppt_x</p:attrName>
                                          <p:attrName>ppt_y</p:attrName>
                                        </p:attrNameLst>
                                      </p:cBhvr>
                                      <p:rCtr x="-4323" y="33086"/>
                                    </p:animMotion>
                                  </p:childTnLst>
                                  <p:subTnLst>
                                    <p:set>
                                      <p:cBhvr override="childStyle">
                                        <p:cTn dur="1" fill="hold" display="0" masterRel="sameClick" afterEffect="1">
                                          <p:stCondLst>
                                            <p:cond evt="end" delay="0">
                                              <p:tn val="5"/>
                                            </p:cond>
                                          </p:stCondLst>
                                        </p:cTn>
                                        <p:tgtEl>
                                          <p:spTgt spid="6"/>
                                        </p:tgtEl>
                                        <p:attrNameLst>
                                          <p:attrName>style.visibility</p:attrName>
                                        </p:attrNameLst>
                                      </p:cBhvr>
                                      <p:to>
                                        <p:strVal val="hidden"/>
                                      </p:to>
                                    </p:set>
                                  </p:subTnLst>
                                </p:cTn>
                              </p:par>
                              <p:par>
                                <p:cTn id="7" presetID="0" presetClass="path" presetSubtype="0" repeatCount="indefinite" accel="50000" decel="50000" fill="hold" nodeType="withEffect">
                                  <p:stCondLst>
                                    <p:cond delay="0"/>
                                  </p:stCondLst>
                                  <p:childTnLst>
                                    <p:animMotion origin="layout" path="M -0.00017 -0.00401 L -0.0927 0.69105 " pathEditMode="relative" rAng="0" ptsTypes="AA">
                                      <p:cBhvr>
                                        <p:cTn id="8" dur="500" fill="hold"/>
                                        <p:tgtEl>
                                          <p:spTgt spid="7"/>
                                        </p:tgtEl>
                                        <p:attrNameLst>
                                          <p:attrName>ppt_x</p:attrName>
                                          <p:attrName>ppt_y</p:attrName>
                                        </p:attrNameLst>
                                      </p:cBhvr>
                                      <p:rCtr x="-4635" y="34753"/>
                                    </p:animMotion>
                                  </p:childTnLst>
                                  <p:subTnLst>
                                    <p:set>
                                      <p:cBhvr override="childStyle">
                                        <p:cTn dur="1" fill="hold" display="0" masterRel="sameClick" afterEffect="1">
                                          <p:stCondLst>
                                            <p:cond evt="end" delay="0">
                                              <p:tn val="7"/>
                                            </p:cond>
                                          </p:stCondLst>
                                        </p:cTn>
                                        <p:tgtEl>
                                          <p:spTgt spid="7"/>
                                        </p:tgtEl>
                                        <p:attrNameLst>
                                          <p:attrName>style.visibility</p:attrName>
                                        </p:attrNameLst>
                                      </p:cBhvr>
                                      <p:to>
                                        <p:strVal val="hidden"/>
                                      </p:to>
                                    </p:set>
                                  </p:subTnLst>
                                </p:cTn>
                              </p:par>
                              <p:par>
                                <p:cTn id="9" presetID="0" presetClass="path" presetSubtype="0" repeatCount="indefinite" accel="50000" decel="50000" fill="hold" nodeType="withEffect">
                                  <p:stCondLst>
                                    <p:cond delay="0"/>
                                  </p:stCondLst>
                                  <p:childTnLst>
                                    <p:animMotion origin="layout" path="M -0.00017 -0.00401 L -0.0526 0.69291 " pathEditMode="relative" rAng="0" ptsTypes="AA">
                                      <p:cBhvr>
                                        <p:cTn id="10" dur="1500" fill="hold"/>
                                        <p:tgtEl>
                                          <p:spTgt spid="8"/>
                                        </p:tgtEl>
                                        <p:attrNameLst>
                                          <p:attrName>ppt_x</p:attrName>
                                          <p:attrName>ppt_y</p:attrName>
                                        </p:attrNameLst>
                                      </p:cBhvr>
                                      <p:rCtr x="-2622" y="34846"/>
                                    </p:animMotion>
                                  </p:childTnLst>
                                  <p:subTnLst>
                                    <p:set>
                                      <p:cBhvr override="childStyle">
                                        <p:cTn dur="1" fill="hold" display="0" masterRel="sameClick" afterEffect="1">
                                          <p:stCondLst>
                                            <p:cond evt="end" delay="0">
                                              <p:tn val="9"/>
                                            </p:cond>
                                          </p:stCondLst>
                                        </p:cTn>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Header &amp; 2-Column (Numbered text on left)">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8AA4F9-596B-2857-CF1A-C099EC17B748}"/>
              </a:ext>
            </a:extLst>
          </p:cNvPr>
          <p:cNvPicPr>
            <a:picLocks noChangeAspect="1"/>
          </p:cNvPicPr>
          <p:nvPr userDrawn="1"/>
        </p:nvPicPr>
        <p:blipFill>
          <a:blip r:embed="rId2"/>
          <a:srcRect/>
          <a:stretch/>
        </p:blipFill>
        <p:spPr>
          <a:xfrm>
            <a:off x="0" y="0"/>
            <a:ext cx="12192000" cy="6858000"/>
          </a:xfrm>
          <a:prstGeom prst="rect">
            <a:avLst/>
          </a:prstGeom>
        </p:spPr>
      </p:pic>
      <p:pic>
        <p:nvPicPr>
          <p:cNvPr id="2" name="Picture 1" descr="A black background with a yellow blot&#10;&#10;Description automatically generated">
            <a:extLst>
              <a:ext uri="{FF2B5EF4-FFF2-40B4-BE49-F238E27FC236}">
                <a16:creationId xmlns:a16="http://schemas.microsoft.com/office/drawing/2014/main" id="{6FE4E1FE-8713-466D-71DF-4431EC277818}"/>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8152410" y="5276841"/>
            <a:ext cx="1932001" cy="1790251"/>
          </a:xfrm>
          <a:prstGeom prst="rect">
            <a:avLst/>
          </a:prstGeom>
        </p:spPr>
      </p:pic>
      <p:pic>
        <p:nvPicPr>
          <p:cNvPr id="4" name="Picture 3" descr="A close-up of a drop of water&#10;&#10;Description automatically generated">
            <a:extLst>
              <a:ext uri="{FF2B5EF4-FFF2-40B4-BE49-F238E27FC236}">
                <a16:creationId xmlns:a16="http://schemas.microsoft.com/office/drawing/2014/main" id="{66952CDC-1592-E785-BF79-161E39013480}"/>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6737961" y="1193150"/>
            <a:ext cx="131409" cy="144645"/>
          </a:xfrm>
          <a:prstGeom prst="rect">
            <a:avLst/>
          </a:prstGeom>
        </p:spPr>
      </p:pic>
      <p:pic>
        <p:nvPicPr>
          <p:cNvPr id="5" name="Picture 4" descr="A close-up of a drop of water&#10;&#10;Description automatically generated">
            <a:extLst>
              <a:ext uri="{FF2B5EF4-FFF2-40B4-BE49-F238E27FC236}">
                <a16:creationId xmlns:a16="http://schemas.microsoft.com/office/drawing/2014/main" id="{5017BCCA-4677-BC47-9E75-3B0A4A0108B2}"/>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6401147" y="895718"/>
            <a:ext cx="131409" cy="144645"/>
          </a:xfrm>
          <a:prstGeom prst="rect">
            <a:avLst/>
          </a:prstGeom>
        </p:spPr>
      </p:pic>
      <p:pic>
        <p:nvPicPr>
          <p:cNvPr id="6" name="Picture 5" descr="A close-up of a drop of water&#10;&#10;Description automatically generated">
            <a:extLst>
              <a:ext uri="{FF2B5EF4-FFF2-40B4-BE49-F238E27FC236}">
                <a16:creationId xmlns:a16="http://schemas.microsoft.com/office/drawing/2014/main" id="{95BE072F-A115-D584-DFE6-02931CA1D8EA}"/>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6915937" y="895718"/>
            <a:ext cx="131409" cy="144645"/>
          </a:xfrm>
          <a:prstGeom prst="rect">
            <a:avLst/>
          </a:prstGeom>
        </p:spPr>
      </p:pic>
      <p:grpSp>
        <p:nvGrpSpPr>
          <p:cNvPr id="7" name="Group 6">
            <a:extLst>
              <a:ext uri="{FF2B5EF4-FFF2-40B4-BE49-F238E27FC236}">
                <a16:creationId xmlns:a16="http://schemas.microsoft.com/office/drawing/2014/main" id="{F73D10FC-1042-A890-F88F-A316E5418344}"/>
              </a:ext>
            </a:extLst>
          </p:cNvPr>
          <p:cNvGrpSpPr/>
          <p:nvPr userDrawn="1"/>
        </p:nvGrpSpPr>
        <p:grpSpPr>
          <a:xfrm>
            <a:off x="10688366" y="4949485"/>
            <a:ext cx="2400173" cy="2326699"/>
            <a:chOff x="8016274" y="3712114"/>
            <a:chExt cx="1800130" cy="1745024"/>
          </a:xfrm>
        </p:grpSpPr>
        <p:pic>
          <p:nvPicPr>
            <p:cNvPr id="8" name="Picture 7" descr="A black background with a yellow blot&#10;&#10;Description automatically generated">
              <a:extLst>
                <a:ext uri="{FF2B5EF4-FFF2-40B4-BE49-F238E27FC236}">
                  <a16:creationId xmlns:a16="http://schemas.microsoft.com/office/drawing/2014/main" id="{BA9F2EE8-C8A2-3A6B-465C-B25E6292FD18}"/>
                </a:ext>
              </a:extLst>
            </p:cNvPr>
            <p:cNvPicPr>
              <a:picLocks noChangeAspect="1"/>
            </p:cNvPicPr>
            <p:nvPr userDrawn="1"/>
          </p:nvPicPr>
          <p:blipFill>
            <a:blip r:embed="rId3"/>
            <a:stretch>
              <a:fillRect/>
            </a:stretch>
          </p:blipFill>
          <p:spPr>
            <a:xfrm>
              <a:off x="8016274" y="3712114"/>
              <a:ext cx="1449001" cy="1342688"/>
            </a:xfrm>
            <a:prstGeom prst="rect">
              <a:avLst/>
            </a:prstGeom>
          </p:spPr>
        </p:pic>
        <p:pic>
          <p:nvPicPr>
            <p:cNvPr id="9" name="Picture 8" descr="A black background with a yellow blot&#10;&#10;Description automatically generated">
              <a:extLst>
                <a:ext uri="{FF2B5EF4-FFF2-40B4-BE49-F238E27FC236}">
                  <a16:creationId xmlns:a16="http://schemas.microsoft.com/office/drawing/2014/main" id="{05961D65-E140-07A7-1681-C0420C0C093A}"/>
                </a:ext>
              </a:extLst>
            </p:cNvPr>
            <p:cNvPicPr>
              <a:picLocks noChangeAspect="1"/>
            </p:cNvPicPr>
            <p:nvPr userDrawn="1"/>
          </p:nvPicPr>
          <p:blipFill>
            <a:blip r:embed="rId3"/>
            <a:stretch>
              <a:fillRect/>
            </a:stretch>
          </p:blipFill>
          <p:spPr>
            <a:xfrm>
              <a:off x="8367403" y="4114450"/>
              <a:ext cx="1449001" cy="1342688"/>
            </a:xfrm>
            <a:prstGeom prst="rect">
              <a:avLst/>
            </a:prstGeom>
          </p:spPr>
        </p:pic>
      </p:grpSp>
      <p:pic>
        <p:nvPicPr>
          <p:cNvPr id="10" name="Picture 9" descr="A black background with a yellow blot&#10;&#10;Description automatically generated">
            <a:extLst>
              <a:ext uri="{FF2B5EF4-FFF2-40B4-BE49-F238E27FC236}">
                <a16:creationId xmlns:a16="http://schemas.microsoft.com/office/drawing/2014/main" id="{05E1471B-6E00-8BF3-124B-6C6B5570A3BA}"/>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744140" y="5067749"/>
            <a:ext cx="1932001" cy="1790251"/>
          </a:xfrm>
          <a:prstGeom prst="rect">
            <a:avLst/>
          </a:prstGeom>
        </p:spPr>
      </p:pic>
    </p:spTree>
    <p:extLst>
      <p:ext uri="{BB962C8B-B14F-4D97-AF65-F5344CB8AC3E}">
        <p14:creationId xmlns:p14="http://schemas.microsoft.com/office/powerpoint/2010/main" val="385232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childTnLst>
                                    <p:animMotion origin="layout" path="M -0.00018 -0.00401 L 0.10034 0.67315 " pathEditMode="relative" rAng="0" ptsTypes="AA">
                                      <p:cBhvr>
                                        <p:cTn id="6" dur="1000" fill="hold"/>
                                        <p:tgtEl>
                                          <p:spTgt spid="4"/>
                                        </p:tgtEl>
                                        <p:attrNameLst>
                                          <p:attrName>ppt_x</p:attrName>
                                          <p:attrName>ppt_y</p:attrName>
                                        </p:attrNameLst>
                                      </p:cBhvr>
                                      <p:rCtr x="5017" y="33858"/>
                                    </p:animMotion>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par>
                                <p:cTn id="7" presetID="0" presetClass="path" presetSubtype="0" repeatCount="indefinite" accel="50000" decel="50000" fill="hold" nodeType="withEffect">
                                  <p:stCondLst>
                                    <p:cond delay="0"/>
                                  </p:stCondLst>
                                  <p:childTnLst>
                                    <p:animMotion origin="layout" path="M -0.00017 -0.00401 L 0.0816 0.71667 " pathEditMode="relative" rAng="0" ptsTypes="AA">
                                      <p:cBhvr>
                                        <p:cTn id="8" dur="500" fill="hold"/>
                                        <p:tgtEl>
                                          <p:spTgt spid="5"/>
                                        </p:tgtEl>
                                        <p:attrNameLst>
                                          <p:attrName>ppt_x</p:attrName>
                                          <p:attrName>ppt_y</p:attrName>
                                        </p:attrNameLst>
                                      </p:cBhvr>
                                      <p:rCtr x="4080" y="36019"/>
                                    </p:animMotion>
                                  </p:childTnLst>
                                  <p:subTnLst>
                                    <p:set>
                                      <p:cBhvr override="childStyle">
                                        <p:cTn dur="1" fill="hold" display="0" masterRel="sameClick" afterEffect="1">
                                          <p:stCondLst>
                                            <p:cond evt="end" delay="0">
                                              <p:tn val="7"/>
                                            </p:cond>
                                          </p:stCondLst>
                                        </p:cTn>
                                        <p:tgtEl>
                                          <p:spTgt spid="5"/>
                                        </p:tgtEl>
                                        <p:attrNameLst>
                                          <p:attrName>style.visibility</p:attrName>
                                        </p:attrNameLst>
                                      </p:cBhvr>
                                      <p:to>
                                        <p:strVal val="hidden"/>
                                      </p:to>
                                    </p:set>
                                  </p:subTnLst>
                                </p:cTn>
                              </p:par>
                              <p:par>
                                <p:cTn id="9" presetID="0" presetClass="path" presetSubtype="0" repeatCount="indefinite" accel="50000" decel="50000" fill="hold" nodeType="withEffect">
                                  <p:stCondLst>
                                    <p:cond delay="0"/>
                                  </p:stCondLst>
                                  <p:childTnLst>
                                    <p:animMotion origin="layout" path="M -0.00017 -0.00401 L 0.11302 0.69383 " pathEditMode="relative" rAng="0" ptsTypes="AA">
                                      <p:cBhvr>
                                        <p:cTn id="10" dur="1500" fill="hold"/>
                                        <p:tgtEl>
                                          <p:spTgt spid="6"/>
                                        </p:tgtEl>
                                        <p:attrNameLst>
                                          <p:attrName>ppt_x</p:attrName>
                                          <p:attrName>ppt_y</p:attrName>
                                        </p:attrNameLst>
                                      </p:cBhvr>
                                      <p:rCtr x="5660" y="34877"/>
                                    </p:animMotion>
                                  </p:childTnLst>
                                  <p:subTnLst>
                                    <p:set>
                                      <p:cBhvr override="childStyle">
                                        <p:cTn dur="1" fill="hold" display="0" masterRel="sameClick" afterEffect="1">
                                          <p:stCondLst>
                                            <p:cond evt="end" delay="0">
                                              <p:tn val="9"/>
                                            </p:cond>
                                          </p:stCondLst>
                                        </p:cTn>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Header &amp; 2-Column (Numbered text on lef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F554EA-EE44-C05E-4065-662C28EDC3D8}"/>
              </a:ext>
            </a:extLst>
          </p:cNvPr>
          <p:cNvPicPr>
            <a:picLocks noChangeAspect="1"/>
          </p:cNvPicPr>
          <p:nvPr userDrawn="1"/>
        </p:nvPicPr>
        <p:blipFill>
          <a:blip r:embed="rId2"/>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EC37CC96-3F40-836D-D5B6-B501375C58EE}"/>
              </a:ext>
            </a:extLst>
          </p:cNvPr>
          <p:cNvGrpSpPr/>
          <p:nvPr userDrawn="1"/>
        </p:nvGrpSpPr>
        <p:grpSpPr>
          <a:xfrm flipH="1">
            <a:off x="-762360" y="4959239"/>
            <a:ext cx="2400173" cy="2326699"/>
            <a:chOff x="8016274" y="3712114"/>
            <a:chExt cx="1800130" cy="1745024"/>
          </a:xfrm>
        </p:grpSpPr>
        <p:pic>
          <p:nvPicPr>
            <p:cNvPr id="4" name="Picture 3" descr="A black background with a yellow blot&#10;&#10;Description automatically generated">
              <a:extLst>
                <a:ext uri="{FF2B5EF4-FFF2-40B4-BE49-F238E27FC236}">
                  <a16:creationId xmlns:a16="http://schemas.microsoft.com/office/drawing/2014/main" id="{37FA1241-18A4-66B1-C007-AC59E3DCA31D}"/>
                </a:ext>
              </a:extLst>
            </p:cNvPr>
            <p:cNvPicPr>
              <a:picLocks noChangeAspect="1"/>
            </p:cNvPicPr>
            <p:nvPr userDrawn="1"/>
          </p:nvPicPr>
          <p:blipFill>
            <a:blip r:embed="rId3"/>
            <a:stretch>
              <a:fillRect/>
            </a:stretch>
          </p:blipFill>
          <p:spPr>
            <a:xfrm>
              <a:off x="8016274" y="3712114"/>
              <a:ext cx="1449001" cy="1342688"/>
            </a:xfrm>
            <a:prstGeom prst="rect">
              <a:avLst/>
            </a:prstGeom>
          </p:spPr>
        </p:pic>
        <p:pic>
          <p:nvPicPr>
            <p:cNvPr id="5" name="Picture 4" descr="A black background with a yellow blot&#10;&#10;Description automatically generated">
              <a:extLst>
                <a:ext uri="{FF2B5EF4-FFF2-40B4-BE49-F238E27FC236}">
                  <a16:creationId xmlns:a16="http://schemas.microsoft.com/office/drawing/2014/main" id="{5F9022D6-1D2C-60DB-76D7-904AAB5E94AB}"/>
                </a:ext>
              </a:extLst>
            </p:cNvPr>
            <p:cNvPicPr>
              <a:picLocks noChangeAspect="1"/>
            </p:cNvPicPr>
            <p:nvPr userDrawn="1"/>
          </p:nvPicPr>
          <p:blipFill>
            <a:blip r:embed="rId3"/>
            <a:stretch>
              <a:fillRect/>
            </a:stretch>
          </p:blipFill>
          <p:spPr>
            <a:xfrm>
              <a:off x="8367403" y="4114450"/>
              <a:ext cx="1449001" cy="1342688"/>
            </a:xfrm>
            <a:prstGeom prst="rect">
              <a:avLst/>
            </a:prstGeom>
          </p:spPr>
        </p:pic>
      </p:grpSp>
      <p:pic>
        <p:nvPicPr>
          <p:cNvPr id="6" name="Picture 5" descr="A close-up of a drop of water&#10;&#10;Description automatically generated">
            <a:extLst>
              <a:ext uri="{FF2B5EF4-FFF2-40B4-BE49-F238E27FC236}">
                <a16:creationId xmlns:a16="http://schemas.microsoft.com/office/drawing/2014/main" id="{C07E7428-3CB7-24AB-D3F7-51B687FFF2C7}"/>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5408452" y="1262819"/>
            <a:ext cx="131409" cy="144645"/>
          </a:xfrm>
          <a:prstGeom prst="rect">
            <a:avLst/>
          </a:prstGeom>
        </p:spPr>
      </p:pic>
      <p:pic>
        <p:nvPicPr>
          <p:cNvPr id="7" name="Picture 6" descr="A close-up of a drop of water&#10;&#10;Description automatically generated">
            <a:extLst>
              <a:ext uri="{FF2B5EF4-FFF2-40B4-BE49-F238E27FC236}">
                <a16:creationId xmlns:a16="http://schemas.microsoft.com/office/drawing/2014/main" id="{2AAC6CCD-7F95-1AAF-C425-F610DE8D2F3C}"/>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5071638" y="965387"/>
            <a:ext cx="131409" cy="144645"/>
          </a:xfrm>
          <a:prstGeom prst="rect">
            <a:avLst/>
          </a:prstGeom>
        </p:spPr>
      </p:pic>
      <p:pic>
        <p:nvPicPr>
          <p:cNvPr id="8" name="Picture 7" descr="A close-up of a drop of water&#10;&#10;Description automatically generated">
            <a:extLst>
              <a:ext uri="{FF2B5EF4-FFF2-40B4-BE49-F238E27FC236}">
                <a16:creationId xmlns:a16="http://schemas.microsoft.com/office/drawing/2014/main" id="{1276C6ED-B78B-B605-A976-5FC3CA9C6265}"/>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5586428" y="965387"/>
            <a:ext cx="131409" cy="144645"/>
          </a:xfrm>
          <a:prstGeom prst="rect">
            <a:avLst/>
          </a:prstGeom>
        </p:spPr>
      </p:pic>
      <p:pic>
        <p:nvPicPr>
          <p:cNvPr id="9" name="Picture 8" descr="A black background with a yellow blot&#10;&#10;Description automatically generated">
            <a:extLst>
              <a:ext uri="{FF2B5EF4-FFF2-40B4-BE49-F238E27FC236}">
                <a16:creationId xmlns:a16="http://schemas.microsoft.com/office/drawing/2014/main" id="{0ADE176B-4489-88CF-CFF5-494A24719C4C}"/>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2493576" y="5281719"/>
            <a:ext cx="1932001" cy="1790251"/>
          </a:xfrm>
          <a:prstGeom prst="rect">
            <a:avLst/>
          </a:prstGeom>
        </p:spPr>
      </p:pic>
      <p:pic>
        <p:nvPicPr>
          <p:cNvPr id="10" name="Picture 9" descr="A black background with a yellow blot&#10;&#10;Description automatically generated">
            <a:extLst>
              <a:ext uri="{FF2B5EF4-FFF2-40B4-BE49-F238E27FC236}">
                <a16:creationId xmlns:a16="http://schemas.microsoft.com/office/drawing/2014/main" id="{34BFD124-188D-50B1-B6D9-48F6CA67BE81}"/>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9698426" y="4959239"/>
            <a:ext cx="1932001" cy="1790251"/>
          </a:xfrm>
          <a:prstGeom prst="rect">
            <a:avLst/>
          </a:prstGeom>
        </p:spPr>
      </p:pic>
    </p:spTree>
    <p:extLst>
      <p:ext uri="{BB962C8B-B14F-4D97-AF65-F5344CB8AC3E}">
        <p14:creationId xmlns:p14="http://schemas.microsoft.com/office/powerpoint/2010/main" val="31637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childTnLst>
                                    <p:animMotion origin="layout" path="M -0.00018 -0.00401 L -0.08663 0.65772 " pathEditMode="relative" rAng="0" ptsTypes="AA">
                                      <p:cBhvr>
                                        <p:cTn id="6" dur="1000" fill="hold"/>
                                        <p:tgtEl>
                                          <p:spTgt spid="6"/>
                                        </p:tgtEl>
                                        <p:attrNameLst>
                                          <p:attrName>ppt_x</p:attrName>
                                          <p:attrName>ppt_y</p:attrName>
                                        </p:attrNameLst>
                                      </p:cBhvr>
                                      <p:rCtr x="-4323" y="33086"/>
                                    </p:animMotion>
                                  </p:childTnLst>
                                  <p:subTnLst>
                                    <p:set>
                                      <p:cBhvr override="childStyle">
                                        <p:cTn dur="1" fill="hold" display="0" masterRel="sameClick" afterEffect="1">
                                          <p:stCondLst>
                                            <p:cond evt="end" delay="0">
                                              <p:tn val="5"/>
                                            </p:cond>
                                          </p:stCondLst>
                                        </p:cTn>
                                        <p:tgtEl>
                                          <p:spTgt spid="6"/>
                                        </p:tgtEl>
                                        <p:attrNameLst>
                                          <p:attrName>style.visibility</p:attrName>
                                        </p:attrNameLst>
                                      </p:cBhvr>
                                      <p:to>
                                        <p:strVal val="hidden"/>
                                      </p:to>
                                    </p:set>
                                  </p:subTnLst>
                                </p:cTn>
                              </p:par>
                              <p:par>
                                <p:cTn id="7" presetID="0" presetClass="path" presetSubtype="0" repeatCount="indefinite" accel="50000" decel="50000" fill="hold" nodeType="withEffect">
                                  <p:stCondLst>
                                    <p:cond delay="0"/>
                                  </p:stCondLst>
                                  <p:childTnLst>
                                    <p:animMotion origin="layout" path="M -0.00017 -0.00401 L -0.0927 0.69105 " pathEditMode="relative" rAng="0" ptsTypes="AA">
                                      <p:cBhvr>
                                        <p:cTn id="8" dur="500" fill="hold"/>
                                        <p:tgtEl>
                                          <p:spTgt spid="7"/>
                                        </p:tgtEl>
                                        <p:attrNameLst>
                                          <p:attrName>ppt_x</p:attrName>
                                          <p:attrName>ppt_y</p:attrName>
                                        </p:attrNameLst>
                                      </p:cBhvr>
                                      <p:rCtr x="-4635" y="34753"/>
                                    </p:animMotion>
                                  </p:childTnLst>
                                  <p:subTnLst>
                                    <p:set>
                                      <p:cBhvr override="childStyle">
                                        <p:cTn dur="1" fill="hold" display="0" masterRel="sameClick" afterEffect="1">
                                          <p:stCondLst>
                                            <p:cond evt="end" delay="0">
                                              <p:tn val="7"/>
                                            </p:cond>
                                          </p:stCondLst>
                                        </p:cTn>
                                        <p:tgtEl>
                                          <p:spTgt spid="7"/>
                                        </p:tgtEl>
                                        <p:attrNameLst>
                                          <p:attrName>style.visibility</p:attrName>
                                        </p:attrNameLst>
                                      </p:cBhvr>
                                      <p:to>
                                        <p:strVal val="hidden"/>
                                      </p:to>
                                    </p:set>
                                  </p:subTnLst>
                                </p:cTn>
                              </p:par>
                              <p:par>
                                <p:cTn id="9" presetID="0" presetClass="path" presetSubtype="0" repeatCount="indefinite" accel="50000" decel="50000" fill="hold" nodeType="withEffect">
                                  <p:stCondLst>
                                    <p:cond delay="0"/>
                                  </p:stCondLst>
                                  <p:childTnLst>
                                    <p:animMotion origin="layout" path="M -0.00017 -0.00401 L -0.0526 0.69291 " pathEditMode="relative" rAng="0" ptsTypes="AA">
                                      <p:cBhvr>
                                        <p:cTn id="10" dur="1500" fill="hold"/>
                                        <p:tgtEl>
                                          <p:spTgt spid="8"/>
                                        </p:tgtEl>
                                        <p:attrNameLst>
                                          <p:attrName>ppt_x</p:attrName>
                                          <p:attrName>ppt_y</p:attrName>
                                        </p:attrNameLst>
                                      </p:cBhvr>
                                      <p:rCtr x="-2622" y="34846"/>
                                    </p:animMotion>
                                  </p:childTnLst>
                                  <p:subTnLst>
                                    <p:set>
                                      <p:cBhvr override="childStyle">
                                        <p:cTn dur="1" fill="hold" display="0" masterRel="sameClick" afterEffect="1">
                                          <p:stCondLst>
                                            <p:cond evt="end" delay="0">
                                              <p:tn val="9"/>
                                            </p:cond>
                                          </p:stCondLst>
                                        </p:cTn>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Header &amp; 2-Column (Numbered text on left)">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5B9F78-6752-8AFA-A240-6BE2316EE532}"/>
              </a:ext>
            </a:extLst>
          </p:cNvPr>
          <p:cNvPicPr>
            <a:picLocks noChangeAspect="1"/>
          </p:cNvPicPr>
          <p:nvPr userDrawn="1"/>
        </p:nvPicPr>
        <p:blipFill>
          <a:blip r:embed="rId2"/>
          <a:srcRect/>
          <a:stretch/>
        </p:blipFill>
        <p:spPr>
          <a:xfrm>
            <a:off x="0" y="0"/>
            <a:ext cx="12192000" cy="6858000"/>
          </a:xfrm>
          <a:prstGeom prst="rect">
            <a:avLst/>
          </a:prstGeom>
        </p:spPr>
      </p:pic>
      <p:pic>
        <p:nvPicPr>
          <p:cNvPr id="12" name="Picture 11" descr="A black background with a yellow blot&#10;&#10;Description automatically generated">
            <a:extLst>
              <a:ext uri="{FF2B5EF4-FFF2-40B4-BE49-F238E27FC236}">
                <a16:creationId xmlns:a16="http://schemas.microsoft.com/office/drawing/2014/main" id="{48746BE6-BB54-6726-3F89-431A71CE9535}"/>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8152410" y="5276841"/>
            <a:ext cx="1932001" cy="1790251"/>
          </a:xfrm>
          <a:prstGeom prst="rect">
            <a:avLst/>
          </a:prstGeom>
        </p:spPr>
      </p:pic>
      <p:pic>
        <p:nvPicPr>
          <p:cNvPr id="13" name="Picture 12" descr="A close-up of a drop of water&#10;&#10;Description automatically generated">
            <a:extLst>
              <a:ext uri="{FF2B5EF4-FFF2-40B4-BE49-F238E27FC236}">
                <a16:creationId xmlns:a16="http://schemas.microsoft.com/office/drawing/2014/main" id="{0772D75F-75E8-1938-6931-86992A3B386C}"/>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tretch>
            <a:fillRect/>
          </a:stretch>
        </p:blipFill>
        <p:spPr>
          <a:xfrm>
            <a:off x="6737961" y="1193150"/>
            <a:ext cx="131409" cy="144645"/>
          </a:xfrm>
          <a:prstGeom prst="rect">
            <a:avLst/>
          </a:prstGeom>
        </p:spPr>
      </p:pic>
      <p:pic>
        <p:nvPicPr>
          <p:cNvPr id="14" name="Picture 13" descr="A close-up of a drop of water&#10;&#10;Description automatically generated">
            <a:extLst>
              <a:ext uri="{FF2B5EF4-FFF2-40B4-BE49-F238E27FC236}">
                <a16:creationId xmlns:a16="http://schemas.microsoft.com/office/drawing/2014/main" id="{29D3DEA0-C50B-49D9-3A0F-FE706C22E9FB}"/>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6401147" y="895718"/>
            <a:ext cx="131409" cy="144645"/>
          </a:xfrm>
          <a:prstGeom prst="rect">
            <a:avLst/>
          </a:prstGeom>
        </p:spPr>
      </p:pic>
      <p:pic>
        <p:nvPicPr>
          <p:cNvPr id="15" name="Picture 14" descr="A close-up of a drop of water&#10;&#10;Description automatically generated">
            <a:extLst>
              <a:ext uri="{FF2B5EF4-FFF2-40B4-BE49-F238E27FC236}">
                <a16:creationId xmlns:a16="http://schemas.microsoft.com/office/drawing/2014/main" id="{DEDDF3EC-4E17-BAB0-46B6-7B6471E53765}"/>
              </a:ext>
            </a:extLst>
          </p:cNvPr>
          <p:cNvPicPr>
            <a:picLocks noChangeAspect="1"/>
          </p:cNvPicPr>
          <p:nvPr userDrawn="1"/>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tretch>
            <a:fillRect/>
          </a:stretch>
        </p:blipFill>
        <p:spPr>
          <a:xfrm>
            <a:off x="6915937" y="895718"/>
            <a:ext cx="131409" cy="144645"/>
          </a:xfrm>
          <a:prstGeom prst="rect">
            <a:avLst/>
          </a:prstGeom>
        </p:spPr>
      </p:pic>
      <p:grpSp>
        <p:nvGrpSpPr>
          <p:cNvPr id="16" name="Group 15">
            <a:extLst>
              <a:ext uri="{FF2B5EF4-FFF2-40B4-BE49-F238E27FC236}">
                <a16:creationId xmlns:a16="http://schemas.microsoft.com/office/drawing/2014/main" id="{5865DE3F-33CC-A3B3-BDA5-1012393BF02C}"/>
              </a:ext>
            </a:extLst>
          </p:cNvPr>
          <p:cNvGrpSpPr/>
          <p:nvPr userDrawn="1"/>
        </p:nvGrpSpPr>
        <p:grpSpPr>
          <a:xfrm>
            <a:off x="10688366" y="4949485"/>
            <a:ext cx="2400173" cy="2326699"/>
            <a:chOff x="8016274" y="3712114"/>
            <a:chExt cx="1800130" cy="1745024"/>
          </a:xfrm>
        </p:grpSpPr>
        <p:pic>
          <p:nvPicPr>
            <p:cNvPr id="17" name="Picture 16" descr="A black background with a yellow blot&#10;&#10;Description automatically generated">
              <a:extLst>
                <a:ext uri="{FF2B5EF4-FFF2-40B4-BE49-F238E27FC236}">
                  <a16:creationId xmlns:a16="http://schemas.microsoft.com/office/drawing/2014/main" id="{DC9D0BF9-E78B-44EC-303F-885554BDBF12}"/>
                </a:ext>
              </a:extLst>
            </p:cNvPr>
            <p:cNvPicPr>
              <a:picLocks noChangeAspect="1"/>
            </p:cNvPicPr>
            <p:nvPr userDrawn="1"/>
          </p:nvPicPr>
          <p:blipFill>
            <a:blip r:embed="rId3"/>
            <a:stretch>
              <a:fillRect/>
            </a:stretch>
          </p:blipFill>
          <p:spPr>
            <a:xfrm>
              <a:off x="8016274" y="3712114"/>
              <a:ext cx="1449001" cy="1342688"/>
            </a:xfrm>
            <a:prstGeom prst="rect">
              <a:avLst/>
            </a:prstGeom>
          </p:spPr>
        </p:pic>
        <p:pic>
          <p:nvPicPr>
            <p:cNvPr id="18" name="Picture 17" descr="A black background with a yellow blot&#10;&#10;Description automatically generated">
              <a:extLst>
                <a:ext uri="{FF2B5EF4-FFF2-40B4-BE49-F238E27FC236}">
                  <a16:creationId xmlns:a16="http://schemas.microsoft.com/office/drawing/2014/main" id="{CC337981-92A1-2585-AE09-39CA4FECA3B1}"/>
                </a:ext>
              </a:extLst>
            </p:cNvPr>
            <p:cNvPicPr>
              <a:picLocks noChangeAspect="1"/>
            </p:cNvPicPr>
            <p:nvPr userDrawn="1"/>
          </p:nvPicPr>
          <p:blipFill>
            <a:blip r:embed="rId3"/>
            <a:stretch>
              <a:fillRect/>
            </a:stretch>
          </p:blipFill>
          <p:spPr>
            <a:xfrm>
              <a:off x="8367403" y="4114450"/>
              <a:ext cx="1449001" cy="1342688"/>
            </a:xfrm>
            <a:prstGeom prst="rect">
              <a:avLst/>
            </a:prstGeom>
          </p:spPr>
        </p:pic>
      </p:grpSp>
      <p:pic>
        <p:nvPicPr>
          <p:cNvPr id="19" name="Picture 18" descr="A black background with a yellow blot&#10;&#10;Description automatically generated">
            <a:extLst>
              <a:ext uri="{FF2B5EF4-FFF2-40B4-BE49-F238E27FC236}">
                <a16:creationId xmlns:a16="http://schemas.microsoft.com/office/drawing/2014/main" id="{17ACA049-CB92-3DC0-E3DE-C791108D7DF5}"/>
              </a:ext>
            </a:extLst>
          </p:cNvPr>
          <p:cNvPicPr>
            <a:picLocks noChangeAspect="1"/>
          </p:cNvPicPr>
          <p:nvPr userDrawn="1"/>
        </p:nvPicPr>
        <p:blipFill>
          <a:blip r:embed="rId3">
            <a:duotone>
              <a:schemeClr val="accent4">
                <a:shade val="45000"/>
                <a:satMod val="135000"/>
              </a:schemeClr>
              <a:prstClr val="white"/>
            </a:duotone>
          </a:blip>
          <a:stretch>
            <a:fillRect/>
          </a:stretch>
        </p:blipFill>
        <p:spPr>
          <a:xfrm>
            <a:off x="744140" y="5067749"/>
            <a:ext cx="1932001" cy="1790251"/>
          </a:xfrm>
          <a:prstGeom prst="rect">
            <a:avLst/>
          </a:prstGeom>
        </p:spPr>
      </p:pic>
      <p:pic>
        <p:nvPicPr>
          <p:cNvPr id="20" name="Picture 19" descr="A black background with a yellow blot&#10;&#10;Description automatically generated">
            <a:extLst>
              <a:ext uri="{FF2B5EF4-FFF2-40B4-BE49-F238E27FC236}">
                <a16:creationId xmlns:a16="http://schemas.microsoft.com/office/drawing/2014/main" id="{4C0D5E0E-5A68-7316-0B15-E681F3C28DFF}"/>
              </a:ext>
            </a:extLst>
          </p:cNvPr>
          <p:cNvPicPr>
            <a:picLocks noChangeAspect="1"/>
          </p:cNvPicPr>
          <p:nvPr userDrawn="1"/>
        </p:nvPicPr>
        <p:blipFill>
          <a:blip r:embed="rId3">
            <a:grayscl/>
          </a:blip>
          <a:stretch>
            <a:fillRect/>
          </a:stretch>
        </p:blipFill>
        <p:spPr>
          <a:xfrm>
            <a:off x="7139635" y="708740"/>
            <a:ext cx="4125229" cy="3822561"/>
          </a:xfrm>
          <a:prstGeom prst="rect">
            <a:avLst/>
          </a:prstGeom>
        </p:spPr>
      </p:pic>
      <p:pic>
        <p:nvPicPr>
          <p:cNvPr id="21" name="Picture 20">
            <a:extLst>
              <a:ext uri="{FF2B5EF4-FFF2-40B4-BE49-F238E27FC236}">
                <a16:creationId xmlns:a16="http://schemas.microsoft.com/office/drawing/2014/main" id="{F84C39DE-6C8B-1C05-4AC6-52651855DB61}"/>
              </a:ext>
            </a:extLst>
          </p:cNvPr>
          <p:cNvPicPr>
            <a:picLocks noChangeAspect="1"/>
          </p:cNvPicPr>
          <p:nvPr userDrawn="1"/>
        </p:nvPicPr>
        <p:blipFill>
          <a:blip r:embed="rId8">
            <a:alphaModFix amt="8000"/>
          </a:blip>
          <a:stretch>
            <a:fillRect/>
          </a:stretch>
        </p:blipFill>
        <p:spPr>
          <a:xfrm>
            <a:off x="1445696" y="2133163"/>
            <a:ext cx="2460888" cy="2372999"/>
          </a:xfrm>
          <a:prstGeom prst="rect">
            <a:avLst/>
          </a:prstGeom>
        </p:spPr>
      </p:pic>
    </p:spTree>
    <p:extLst>
      <p:ext uri="{BB962C8B-B14F-4D97-AF65-F5344CB8AC3E}">
        <p14:creationId xmlns:p14="http://schemas.microsoft.com/office/powerpoint/2010/main" val="389657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nodeType="withEffect">
                                  <p:stCondLst>
                                    <p:cond delay="0"/>
                                  </p:stCondLst>
                                  <p:childTnLst>
                                    <p:animMotion origin="layout" path="M -0.00018 -0.00401 L 0.10034 0.67315 " pathEditMode="relative" rAng="0" ptsTypes="AA">
                                      <p:cBhvr>
                                        <p:cTn id="6" dur="1000" fill="hold"/>
                                        <p:tgtEl>
                                          <p:spTgt spid="13"/>
                                        </p:tgtEl>
                                        <p:attrNameLst>
                                          <p:attrName>ppt_x</p:attrName>
                                          <p:attrName>ppt_y</p:attrName>
                                        </p:attrNameLst>
                                      </p:cBhvr>
                                      <p:rCtr x="5017" y="33858"/>
                                    </p:animMotion>
                                  </p:childTnLst>
                                  <p:subTnLst>
                                    <p:set>
                                      <p:cBhvr override="childStyle">
                                        <p:cTn dur="1" fill="hold" display="0" masterRel="sameClick" afterEffect="1">
                                          <p:stCondLst>
                                            <p:cond evt="end" delay="0">
                                              <p:tn val="5"/>
                                            </p:cond>
                                          </p:stCondLst>
                                        </p:cTn>
                                        <p:tgtEl>
                                          <p:spTgt spid="13"/>
                                        </p:tgtEl>
                                        <p:attrNameLst>
                                          <p:attrName>style.visibility</p:attrName>
                                        </p:attrNameLst>
                                      </p:cBhvr>
                                      <p:to>
                                        <p:strVal val="hidden"/>
                                      </p:to>
                                    </p:set>
                                  </p:subTnLst>
                                </p:cTn>
                              </p:par>
                              <p:par>
                                <p:cTn id="7" presetID="0" presetClass="path" presetSubtype="0" repeatCount="indefinite" accel="50000" decel="50000" fill="hold" nodeType="withEffect">
                                  <p:stCondLst>
                                    <p:cond delay="0"/>
                                  </p:stCondLst>
                                  <p:childTnLst>
                                    <p:animMotion origin="layout" path="M -0.00017 -0.00401 L 0.0816 0.71667 " pathEditMode="relative" rAng="0" ptsTypes="AA">
                                      <p:cBhvr>
                                        <p:cTn id="8" dur="500" fill="hold"/>
                                        <p:tgtEl>
                                          <p:spTgt spid="14"/>
                                        </p:tgtEl>
                                        <p:attrNameLst>
                                          <p:attrName>ppt_x</p:attrName>
                                          <p:attrName>ppt_y</p:attrName>
                                        </p:attrNameLst>
                                      </p:cBhvr>
                                      <p:rCtr x="4080" y="36019"/>
                                    </p:animMotion>
                                  </p:childTnLst>
                                  <p:subTnLst>
                                    <p:set>
                                      <p:cBhvr override="childStyle">
                                        <p:cTn dur="1" fill="hold" display="0" masterRel="sameClick" afterEffect="1">
                                          <p:stCondLst>
                                            <p:cond evt="end" delay="0">
                                              <p:tn val="7"/>
                                            </p:cond>
                                          </p:stCondLst>
                                        </p:cTn>
                                        <p:tgtEl>
                                          <p:spTgt spid="14"/>
                                        </p:tgtEl>
                                        <p:attrNameLst>
                                          <p:attrName>style.visibility</p:attrName>
                                        </p:attrNameLst>
                                      </p:cBhvr>
                                      <p:to>
                                        <p:strVal val="hidden"/>
                                      </p:to>
                                    </p:set>
                                  </p:subTnLst>
                                </p:cTn>
                              </p:par>
                              <p:par>
                                <p:cTn id="9" presetID="0" presetClass="path" presetSubtype="0" repeatCount="indefinite" accel="50000" decel="50000" fill="hold" nodeType="withEffect">
                                  <p:stCondLst>
                                    <p:cond delay="0"/>
                                  </p:stCondLst>
                                  <p:childTnLst>
                                    <p:animMotion origin="layout" path="M -0.00017 -0.00401 L 0.11302 0.69383 " pathEditMode="relative" rAng="0" ptsTypes="AA">
                                      <p:cBhvr>
                                        <p:cTn id="10" dur="1500" fill="hold"/>
                                        <p:tgtEl>
                                          <p:spTgt spid="15"/>
                                        </p:tgtEl>
                                        <p:attrNameLst>
                                          <p:attrName>ppt_x</p:attrName>
                                          <p:attrName>ppt_y</p:attrName>
                                        </p:attrNameLst>
                                      </p:cBhvr>
                                      <p:rCtr x="5660" y="34877"/>
                                    </p:animMotion>
                                  </p:childTnLst>
                                  <p:subTnLst>
                                    <p:set>
                                      <p:cBhvr override="childStyle">
                                        <p:cTn dur="1" fill="hold" display="0" masterRel="sameClick" afterEffect="1">
                                          <p:stCondLst>
                                            <p:cond evt="end" delay="0">
                                              <p:tn val="9"/>
                                            </p:cond>
                                          </p:stCondLst>
                                        </p:cTn>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bertsons_Body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E99B10-7B6B-C4CF-7655-74D3CE7BF5FC}"/>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0804" y="382837"/>
            <a:ext cx="11180064" cy="294570"/>
          </a:xfrm>
          <a:prstGeom prst="rect">
            <a:avLst/>
          </a:prstGeom>
        </p:spPr>
        <p:txBody>
          <a:bodyPr>
            <a:noAutofit/>
          </a:bodyPr>
          <a:lstStyle>
            <a:lvl1pPr>
              <a:defRPr sz="2400" b="1">
                <a:solidFill>
                  <a:srgbClr val="000048"/>
                </a:solidFill>
              </a:defRPr>
            </a:lvl1pPr>
          </a:lstStyle>
          <a:p>
            <a:r>
              <a:rPr lang="en-US"/>
              <a:t>Click to edit Master title style</a:t>
            </a:r>
          </a:p>
        </p:txBody>
      </p:sp>
      <p:sp>
        <p:nvSpPr>
          <p:cNvPr id="15" name="TextBox 14">
            <a:extLst>
              <a:ext uri="{FF2B5EF4-FFF2-40B4-BE49-F238E27FC236}">
                <a16:creationId xmlns:a16="http://schemas.microsoft.com/office/drawing/2014/main" id="{136041AD-DED7-9749-B617-76BB804B074A}"/>
              </a:ext>
            </a:extLst>
          </p:cNvPr>
          <p:cNvSpPr txBox="1"/>
          <p:nvPr userDrawn="1"/>
        </p:nvSpPr>
        <p:spPr>
          <a:xfrm>
            <a:off x="765095" y="6515482"/>
            <a:ext cx="1357011" cy="246221"/>
          </a:xfrm>
          <a:prstGeom prst="rect">
            <a:avLst/>
          </a:prstGeom>
          <a:noFill/>
        </p:spPr>
        <p:txBody>
          <a:bodyPr wrap="square" rtlCol="0" anchor="ctr">
            <a:spAutoFit/>
          </a:bodyPr>
          <a:lstStyle>
            <a:defPPr>
              <a:defRPr lang="en-US"/>
            </a:defPPr>
            <a:lvl1pPr marR="0" lvl="0" indent="0" defTabSz="1219170" fontAlgn="auto">
              <a:lnSpc>
                <a:spcPct val="100000"/>
              </a:lnSpc>
              <a:spcBef>
                <a:spcPts val="0"/>
              </a:spcBef>
              <a:spcAft>
                <a:spcPts val="0"/>
              </a:spcAft>
              <a:buClrTx/>
              <a:buSzTx/>
              <a:buFontTx/>
              <a:buNone/>
              <a:tabLst/>
              <a:defRPr kumimoji="0" sz="1200" b="0" i="0" u="none" strike="noStrike" kern="0" cap="none" spc="0" normalizeH="0" baseline="0">
                <a:ln>
                  <a:noFill/>
                </a:ln>
                <a:solidFill>
                  <a:sysClr val="window" lastClr="FFFFFF"/>
                </a:solidFill>
                <a:effectLst/>
                <a:uLnTx/>
                <a:uFillTx/>
                <a:cs typeface="Arial"/>
              </a:defRPr>
            </a:lvl1pPr>
          </a:lstStyle>
          <a:p>
            <a:pPr lvl="0" algn="ctr"/>
            <a:r>
              <a:rPr lang="en-US" sz="1000" spc="0" baseline="0">
                <a:solidFill>
                  <a:schemeClr val="tx2"/>
                </a:solidFill>
                <a:latin typeface="+mj-lt"/>
              </a:rPr>
              <a:t>© 2024 Cognizant</a:t>
            </a:r>
          </a:p>
        </p:txBody>
      </p:sp>
      <p:sp>
        <p:nvSpPr>
          <p:cNvPr id="16" name="Rectangle 15">
            <a:extLst>
              <a:ext uri="{FF2B5EF4-FFF2-40B4-BE49-F238E27FC236}">
                <a16:creationId xmlns:a16="http://schemas.microsoft.com/office/drawing/2014/main" id="{A4BEE505-45AE-3242-A695-6CDC76EDA593}"/>
              </a:ext>
            </a:extLst>
          </p:cNvPr>
          <p:cNvSpPr/>
          <p:nvPr userDrawn="1"/>
        </p:nvSpPr>
        <p:spPr>
          <a:xfrm>
            <a:off x="399377" y="6484705"/>
            <a:ext cx="372218" cy="276999"/>
          </a:xfrm>
          <a:prstGeom prst="rect">
            <a:avLst/>
          </a:prstGeom>
        </p:spPr>
        <p:txBody>
          <a:bodyPr wrap="none">
            <a:spAutoFit/>
          </a:bodyPr>
          <a:lstStyle/>
          <a:p>
            <a:fld id="{B301282B-C8D1-4C6F-8DEC-D3A85D3787F3}" type="slidenum">
              <a:rPr lang="en-US" sz="1200" b="1" smtClean="0">
                <a:solidFill>
                  <a:schemeClr val="tx2"/>
                </a:solidFill>
                <a:latin typeface="Arial" panose="020B0604020202020204" pitchFamily="34" charset="0"/>
                <a:cs typeface="Arial" panose="020B0604020202020204" pitchFamily="34" charset="0"/>
              </a:rPr>
              <a:pPr/>
              <a:t>‹#›</a:t>
            </a:fld>
            <a:endParaRPr lang="en-US" sz="1200" b="1">
              <a:solidFill>
                <a:schemeClr val="tx2"/>
              </a:solidFill>
              <a:latin typeface="Arial" panose="020B0604020202020204" pitchFamily="34" charset="0"/>
              <a:cs typeface="Arial" panose="020B0604020202020204" pitchFamily="34" charset="0"/>
            </a:endParaRPr>
          </a:p>
        </p:txBody>
      </p:sp>
      <p:pic>
        <p:nvPicPr>
          <p:cNvPr id="8" name="Picture 7" descr="Logo&#10;&#10;Description automatically generated">
            <a:extLst>
              <a:ext uri="{FF2B5EF4-FFF2-40B4-BE49-F238E27FC236}">
                <a16:creationId xmlns:a16="http://schemas.microsoft.com/office/drawing/2014/main" id="{D3EC3DC3-1D52-23E4-FB15-2328A53F01EE}"/>
              </a:ext>
            </a:extLst>
          </p:cNvPr>
          <p:cNvPicPr>
            <a:picLocks noChangeAspect="1"/>
          </p:cNvPicPr>
          <p:nvPr userDrawn="1"/>
        </p:nvPicPr>
        <p:blipFill>
          <a:blip r:embed="rId3"/>
          <a:stretch>
            <a:fillRect/>
          </a:stretch>
        </p:blipFill>
        <p:spPr>
          <a:xfrm>
            <a:off x="9820496" y="6495393"/>
            <a:ext cx="981897" cy="294569"/>
          </a:xfrm>
          <a:prstGeom prst="rect">
            <a:avLst/>
          </a:prstGeom>
        </p:spPr>
      </p:pic>
    </p:spTree>
    <p:extLst>
      <p:ext uri="{BB962C8B-B14F-4D97-AF65-F5344CB8AC3E}">
        <p14:creationId xmlns:p14="http://schemas.microsoft.com/office/powerpoint/2010/main" val="2946659995"/>
      </p:ext>
    </p:extLst>
  </p:cSld>
  <p:clrMapOvr>
    <a:masterClrMapping/>
  </p:clrMapOvr>
  <p:extLst>
    <p:ext uri="{DCECCB84-F9BA-43D5-87BE-67443E8EF086}">
      <p15:sldGuideLst xmlns:p15="http://schemas.microsoft.com/office/powerpoint/2012/main">
        <p15:guide id="3" orient="horz" pos="401">
          <p15:clr>
            <a:srgbClr val="FBAE40"/>
          </p15:clr>
        </p15:guide>
        <p15:guide id="4" orient="horz" pos="4008">
          <p15:clr>
            <a:srgbClr val="FBAE40"/>
          </p15:clr>
        </p15:guide>
        <p15:guide id="5" orient="horz" pos="552">
          <p15:clr>
            <a:srgbClr val="FBAE40"/>
          </p15:clr>
        </p15:guide>
        <p15:guide id="6" orient="horz" pos="6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Layout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C25E178-4EE4-569E-402A-8D9955414CF2}"/>
              </a:ext>
            </a:extLst>
          </p:cNvPr>
          <p:cNvPicPr>
            <a:picLocks noChangeAspect="1"/>
          </p:cNvPicPr>
          <p:nvPr userDrawn="1"/>
        </p:nvPicPr>
        <p:blipFill>
          <a:blip r:embed="rId2"/>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53964EFA-C820-2E00-A875-C1FC8EBB2BA5}"/>
              </a:ext>
            </a:extLst>
          </p:cNvPr>
          <p:cNvSpPr/>
          <p:nvPr userDrawn="1"/>
        </p:nvSpPr>
        <p:spPr>
          <a:xfrm>
            <a:off x="399377" y="6484705"/>
            <a:ext cx="372218" cy="276999"/>
          </a:xfrm>
          <a:prstGeom prst="rect">
            <a:avLst/>
          </a:prstGeom>
        </p:spPr>
        <p:txBody>
          <a:bodyPr wrap="none">
            <a:spAutoFit/>
          </a:bodyPr>
          <a:lstStyle/>
          <a:p>
            <a:fld id="{B301282B-C8D1-4C6F-8DEC-D3A85D3787F3}" type="slidenum">
              <a:rPr lang="en-US" sz="1200" b="1" smtClean="0">
                <a:solidFill>
                  <a:schemeClr val="tx2"/>
                </a:solidFill>
                <a:latin typeface="Arial" panose="020B0604020202020204" pitchFamily="34" charset="0"/>
                <a:cs typeface="Arial" panose="020B0604020202020204" pitchFamily="34" charset="0"/>
              </a:rPr>
              <a:pPr/>
              <a:t>‹#›</a:t>
            </a:fld>
            <a:endParaRPr lang="en-US" sz="1200" b="1">
              <a:solidFill>
                <a:schemeClr val="tx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2B51CC8-B03F-BB4D-9BC1-08F88BAA24A4}"/>
              </a:ext>
            </a:extLst>
          </p:cNvPr>
          <p:cNvSpPr>
            <a:spLocks noGrp="1"/>
          </p:cNvSpPr>
          <p:nvPr>
            <p:ph sz="half" idx="1"/>
          </p:nvPr>
        </p:nvSpPr>
        <p:spPr>
          <a:xfrm>
            <a:off x="838200" y="1825625"/>
            <a:ext cx="5181600" cy="43513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39E83B2-CDE2-1945-9F35-55E787F39EE5}"/>
              </a:ext>
            </a:extLst>
          </p:cNvPr>
          <p:cNvSpPr>
            <a:spLocks noGrp="1"/>
          </p:cNvSpPr>
          <p:nvPr>
            <p:ph sz="half" idx="2"/>
          </p:nvPr>
        </p:nvSpPr>
        <p:spPr>
          <a:xfrm>
            <a:off x="6172200" y="1825625"/>
            <a:ext cx="5181600" cy="43513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itle 1">
            <a:extLst>
              <a:ext uri="{FF2B5EF4-FFF2-40B4-BE49-F238E27FC236}">
                <a16:creationId xmlns:a16="http://schemas.microsoft.com/office/drawing/2014/main" id="{F366798A-FAAA-5A4F-B6E4-EAEAFEB35DDA}"/>
              </a:ext>
            </a:extLst>
          </p:cNvPr>
          <p:cNvSpPr>
            <a:spLocks noGrp="1"/>
          </p:cNvSpPr>
          <p:nvPr>
            <p:ph type="title"/>
          </p:nvPr>
        </p:nvSpPr>
        <p:spPr>
          <a:xfrm>
            <a:off x="517067" y="313943"/>
            <a:ext cx="11180064" cy="617581"/>
          </a:xfrm>
          <a:prstGeom prst="rect">
            <a:avLst/>
          </a:prstGeom>
        </p:spPr>
        <p:txBody>
          <a:bodyPr>
            <a:normAutofit/>
          </a:bodyPr>
          <a:lstStyle>
            <a:lvl1pPr>
              <a:defRPr sz="2933" b="1">
                <a:solidFill>
                  <a:srgbClr val="000048"/>
                </a:solidFill>
              </a:defRPr>
            </a:lvl1pPr>
          </a:lstStyle>
          <a:p>
            <a:r>
              <a:rPr lang="en-US"/>
              <a:t>Click to edit Master title style</a:t>
            </a:r>
          </a:p>
        </p:txBody>
      </p:sp>
      <p:sp>
        <p:nvSpPr>
          <p:cNvPr id="2" name="TextBox 1">
            <a:extLst>
              <a:ext uri="{FF2B5EF4-FFF2-40B4-BE49-F238E27FC236}">
                <a16:creationId xmlns:a16="http://schemas.microsoft.com/office/drawing/2014/main" id="{BB492F91-3320-BF03-86C4-E70F524B4A7D}"/>
              </a:ext>
            </a:extLst>
          </p:cNvPr>
          <p:cNvSpPr txBox="1"/>
          <p:nvPr userDrawn="1"/>
        </p:nvSpPr>
        <p:spPr>
          <a:xfrm>
            <a:off x="765095" y="6515482"/>
            <a:ext cx="1357011" cy="246221"/>
          </a:xfrm>
          <a:prstGeom prst="rect">
            <a:avLst/>
          </a:prstGeom>
          <a:noFill/>
        </p:spPr>
        <p:txBody>
          <a:bodyPr wrap="square" rtlCol="0" anchor="ctr">
            <a:spAutoFit/>
          </a:bodyPr>
          <a:lstStyle>
            <a:defPPr>
              <a:defRPr lang="en-US"/>
            </a:defPPr>
            <a:lvl1pPr marR="0" lvl="0" indent="0" defTabSz="1219170" fontAlgn="auto">
              <a:lnSpc>
                <a:spcPct val="100000"/>
              </a:lnSpc>
              <a:spcBef>
                <a:spcPts val="0"/>
              </a:spcBef>
              <a:spcAft>
                <a:spcPts val="0"/>
              </a:spcAft>
              <a:buClrTx/>
              <a:buSzTx/>
              <a:buFontTx/>
              <a:buNone/>
              <a:tabLst/>
              <a:defRPr kumimoji="0" sz="1200" b="0" i="0" u="none" strike="noStrike" kern="0" cap="none" spc="0" normalizeH="0" baseline="0">
                <a:ln>
                  <a:noFill/>
                </a:ln>
                <a:solidFill>
                  <a:sysClr val="window" lastClr="FFFFFF"/>
                </a:solidFill>
                <a:effectLst/>
                <a:uLnTx/>
                <a:uFillTx/>
                <a:cs typeface="Arial"/>
              </a:defRPr>
            </a:lvl1pPr>
          </a:lstStyle>
          <a:p>
            <a:pPr lvl="0" algn="ctr"/>
            <a:r>
              <a:rPr lang="en-US" sz="1000" spc="0" baseline="0">
                <a:solidFill>
                  <a:schemeClr val="tx2"/>
                </a:solidFill>
                <a:latin typeface="+mj-lt"/>
              </a:rPr>
              <a:t>© 2024 Cognizant</a:t>
            </a:r>
          </a:p>
        </p:txBody>
      </p:sp>
      <p:pic>
        <p:nvPicPr>
          <p:cNvPr id="12" name="Picture 11" descr="Logo&#10;&#10;Description automatically generated">
            <a:extLst>
              <a:ext uri="{FF2B5EF4-FFF2-40B4-BE49-F238E27FC236}">
                <a16:creationId xmlns:a16="http://schemas.microsoft.com/office/drawing/2014/main" id="{321E2DC8-25EB-7BFE-8F71-E5C92F473496}"/>
              </a:ext>
            </a:extLst>
          </p:cNvPr>
          <p:cNvPicPr>
            <a:picLocks noChangeAspect="1"/>
          </p:cNvPicPr>
          <p:nvPr userDrawn="1"/>
        </p:nvPicPr>
        <p:blipFill>
          <a:blip r:embed="rId3"/>
          <a:stretch>
            <a:fillRect/>
          </a:stretch>
        </p:blipFill>
        <p:spPr>
          <a:xfrm>
            <a:off x="9820496" y="6495393"/>
            <a:ext cx="981897" cy="294569"/>
          </a:xfrm>
          <a:prstGeom prst="rect">
            <a:avLst/>
          </a:prstGeom>
        </p:spPr>
      </p:pic>
      <p:pic>
        <p:nvPicPr>
          <p:cNvPr id="13" name="Graphic 12">
            <a:extLst>
              <a:ext uri="{FF2B5EF4-FFF2-40B4-BE49-F238E27FC236}">
                <a16:creationId xmlns:a16="http://schemas.microsoft.com/office/drawing/2014/main" id="{F3B836AB-A772-D797-4925-11B1BFB110B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49078" y="6580193"/>
            <a:ext cx="824796" cy="124969"/>
          </a:xfrm>
          <a:prstGeom prst="rect">
            <a:avLst/>
          </a:prstGeom>
        </p:spPr>
      </p:pic>
    </p:spTree>
    <p:extLst>
      <p:ext uri="{BB962C8B-B14F-4D97-AF65-F5344CB8AC3E}">
        <p14:creationId xmlns:p14="http://schemas.microsoft.com/office/powerpoint/2010/main" val="180139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80064" cy="538365"/>
          </a:xfrm>
          <a:prstGeom prst="rect">
            <a:avLst/>
          </a:prstGeom>
        </p:spPr>
        <p:txBody>
          <a:bodyPr vert="horz"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904125"/>
            <a:ext cx="11180064" cy="5204067"/>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417B5ED4-B674-4C32-9514-6C6A986BC37F}"/>
              </a:ext>
            </a:extLst>
          </p:cNvPr>
          <p:cNvSpPr>
            <a:spLocks noGrp="1"/>
          </p:cNvSpPr>
          <p:nvPr>
            <p:ph type="dt" sz="half" idx="2"/>
          </p:nvPr>
        </p:nvSpPr>
        <p:spPr>
          <a:xfrm>
            <a:off x="7315200" y="6400800"/>
            <a:ext cx="1219200" cy="207264"/>
          </a:xfrm>
          <a:prstGeom prst="rect">
            <a:avLst/>
          </a:prstGeom>
        </p:spPr>
        <p:txBody>
          <a:bodyPr vert="horz" lIns="0" tIns="0" rIns="0" bIns="0" rtlCol="0" anchor="ctr"/>
          <a:lstStyle>
            <a:lvl1pPr algn="r">
              <a:defRPr sz="1000">
                <a:solidFill>
                  <a:schemeClr val="tx1"/>
                </a:solidFill>
              </a:defRPr>
            </a:lvl1pPr>
          </a:lstStyle>
          <a:p>
            <a:fld id="{72C7141F-1075-416F-B85B-2A67B4DBA6BF}" type="datetime1">
              <a:rPr lang="en-US" smtClean="0"/>
              <a:t>9/11/24</a:t>
            </a:fld>
            <a:endParaRPr lang="en-US"/>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53440" y="6400800"/>
            <a:ext cx="6096000" cy="207264"/>
          </a:xfrm>
          <a:prstGeom prst="rect">
            <a:avLst/>
          </a:prstGeom>
        </p:spPr>
        <p:txBody>
          <a:bodyPr vert="horz" lIns="0" tIns="0" rIns="0" bIns="0" rtlCol="0" anchor="ctr"/>
          <a:lstStyle>
            <a:lvl1pPr algn="l">
              <a:defRPr sz="1000">
                <a:solidFill>
                  <a:schemeClr val="tx2"/>
                </a:solidFill>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2024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2064" y="6400800"/>
            <a:ext cx="304800" cy="207264"/>
          </a:xfrm>
          <a:prstGeom prst="rect">
            <a:avLst/>
          </a:prstGeom>
        </p:spPr>
        <p:txBody>
          <a:bodyPr vert="horz" lIns="0" tIns="0" rIns="0" bIns="0" rtlCol="0" anchor="ctr"/>
          <a:lstStyle>
            <a:lvl1pPr algn="l">
              <a:defRPr sz="1200" b="1">
                <a:solidFill>
                  <a:schemeClr val="tx2"/>
                </a:solidFill>
              </a:defRPr>
            </a:lvl1pPr>
          </a:lstStyle>
          <a:p>
            <a:fld id="{2EFEF571-C9B4-4D92-A7F7-315B894862A8}" type="slidenum">
              <a:rPr lang="en-US" smtClean="0"/>
              <a:pPr/>
              <a:t>‹#›</a:t>
            </a:fld>
            <a:endParaRPr lang="en-US"/>
          </a:p>
        </p:txBody>
      </p:sp>
    </p:spTree>
    <p:extLst>
      <p:ext uri="{BB962C8B-B14F-4D97-AF65-F5344CB8AC3E}">
        <p14:creationId xmlns:p14="http://schemas.microsoft.com/office/powerpoint/2010/main" val="4227328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Lst>
  <p:hf hdr="0" dt="0"/>
  <p:txStyles>
    <p:titleStyle>
      <a:lvl1pPr algn="l" defTabSz="1219170" rtl="0" eaLnBrk="1" latinLnBrk="0" hangingPunct="1">
        <a:lnSpc>
          <a:spcPct val="90000"/>
        </a:lnSpc>
        <a:spcBef>
          <a:spcPct val="0"/>
        </a:spcBef>
        <a:buNone/>
        <a:defRPr sz="3200" b="1" kern="1200">
          <a:solidFill>
            <a:srgbClr val="000048"/>
          </a:solidFill>
          <a:latin typeface="Arial" panose="020B0604020202020204" pitchFamily="34" charset="0"/>
          <a:ea typeface="+mj-ea"/>
          <a:cs typeface="Arial" panose="020B0604020202020204" pitchFamily="34" charset="0"/>
        </a:defRPr>
      </a:lvl1pPr>
    </p:titleStyle>
    <p:body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68">
          <p15:clr>
            <a:srgbClr val="F26B43"/>
          </p15:clr>
        </p15:guide>
        <p15:guide id="3" pos="312">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svg"/><Relationship Id="rId26" Type="http://schemas.openxmlformats.org/officeDocument/2006/relationships/image" Target="../media/image56.svg"/><Relationship Id="rId3" Type="http://schemas.openxmlformats.org/officeDocument/2006/relationships/image" Target="../media/image33.png"/><Relationship Id="rId21" Type="http://schemas.openxmlformats.org/officeDocument/2006/relationships/image" Target="../media/image51.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notesSlide" Target="../notesSlides/notesSlide1.xml"/><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8.xml"/><Relationship Id="rId6" Type="http://schemas.openxmlformats.org/officeDocument/2006/relationships/image" Target="../media/image36.svg"/><Relationship Id="rId11" Type="http://schemas.openxmlformats.org/officeDocument/2006/relationships/image" Target="../media/image41.png"/><Relationship Id="rId24" Type="http://schemas.openxmlformats.org/officeDocument/2006/relationships/image" Target="../media/image54.sv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10" Type="http://schemas.openxmlformats.org/officeDocument/2006/relationships/image" Target="../media/image40.svg"/><Relationship Id="rId19" Type="http://schemas.openxmlformats.org/officeDocument/2006/relationships/image" Target="../media/image49.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 Id="rId22" Type="http://schemas.openxmlformats.org/officeDocument/2006/relationships/image" Target="../media/image52.svg"/></Relationships>
</file>

<file path=ppt/slides/_rels/slide2.xml.rels><?xml version="1.0" encoding="UTF-8" standalone="yes"?>
<Relationships xmlns="http://schemas.openxmlformats.org/package/2006/relationships"><Relationship Id="rId8" Type="http://schemas.microsoft.com/office/2007/relationships/hdphoto" Target="../media/hdphoto11.wdp"/><Relationship Id="rId13"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10.wdp"/><Relationship Id="rId11" Type="http://schemas.openxmlformats.org/officeDocument/2006/relationships/image" Target="../media/image61.png"/><Relationship Id="rId5" Type="http://schemas.openxmlformats.org/officeDocument/2006/relationships/image" Target="../media/image58.png"/><Relationship Id="rId10" Type="http://schemas.microsoft.com/office/2007/relationships/hdphoto" Target="../media/hdphoto12.wdp"/><Relationship Id="rId4" Type="http://schemas.microsoft.com/office/2007/relationships/hdphoto" Target="../media/hdphoto9.wdp"/><Relationship Id="rId9" Type="http://schemas.openxmlformats.org/officeDocument/2006/relationships/image" Target="../media/image60.png"/><Relationship Id="rId1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48FC7-DF33-E152-87B2-F5853844B132}"/>
            </a:ext>
          </a:extLst>
        </p:cNvPr>
        <p:cNvGrpSpPr/>
        <p:nvPr/>
      </p:nvGrpSpPr>
      <p:grpSpPr>
        <a:xfrm>
          <a:off x="0" y="0"/>
          <a:ext cx="0" cy="0"/>
          <a:chOff x="0" y="0"/>
          <a:chExt cx="0" cy="0"/>
        </a:xfrm>
      </p:grpSpPr>
      <p:sp>
        <p:nvSpPr>
          <p:cNvPr id="106" name="Rectangle: Rounded Corners 180">
            <a:extLst>
              <a:ext uri="{FF2B5EF4-FFF2-40B4-BE49-F238E27FC236}">
                <a16:creationId xmlns:a16="http://schemas.microsoft.com/office/drawing/2014/main" id="{B82C597A-64AF-FE30-2CE5-9D8913249D0C}"/>
              </a:ext>
            </a:extLst>
          </p:cNvPr>
          <p:cNvSpPr/>
          <p:nvPr/>
        </p:nvSpPr>
        <p:spPr>
          <a:xfrm>
            <a:off x="78441" y="3623601"/>
            <a:ext cx="12036657" cy="2382408"/>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80526087-8ADA-B889-51DA-04AD1CAEDE09}"/>
              </a:ext>
            </a:extLst>
          </p:cNvPr>
          <p:cNvSpPr txBox="1"/>
          <p:nvPr/>
        </p:nvSpPr>
        <p:spPr>
          <a:xfrm>
            <a:off x="416189" y="645506"/>
            <a:ext cx="11495849" cy="338554"/>
          </a:xfrm>
          <a:prstGeom prst="rect">
            <a:avLst/>
          </a:prstGeom>
          <a:noFill/>
        </p:spPr>
        <p:txBody>
          <a:bodyPr wrap="square" lIns="91440" tIns="45720" rIns="91440" bIns="45720" anchor="t">
            <a:spAutoFit/>
          </a:bodyPr>
          <a:lstStyle/>
          <a:p>
            <a:pPr marL="0" marR="0" lvl="0" indent="0" algn="l" defTabSz="51433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19FE0"/>
                </a:solidFill>
                <a:effectLst/>
                <a:uLnTx/>
                <a:uFillTx/>
                <a:latin typeface="Arial" panose="020B0604020202020204"/>
                <a:ea typeface="+mn-ea"/>
                <a:cs typeface="+mn-cs"/>
              </a:rPr>
              <a:t>Automated / </a:t>
            </a:r>
            <a:r>
              <a:rPr kumimoji="0" lang="en-US" sz="1600" b="0" i="0" u="none" strike="noStrike" kern="1200" cap="none" spc="0" normalizeH="0" baseline="0" noProof="0" err="1">
                <a:ln>
                  <a:noFill/>
                </a:ln>
                <a:solidFill>
                  <a:srgbClr val="019FE0"/>
                </a:solidFill>
                <a:effectLst/>
                <a:uLnTx/>
                <a:uFillTx/>
                <a:latin typeface="Arial" panose="020B0604020202020204"/>
                <a:ea typeface="+mn-ea"/>
                <a:cs typeface="+mn-cs"/>
              </a:rPr>
              <a:t>GenAI</a:t>
            </a:r>
            <a:r>
              <a:rPr kumimoji="0" lang="en-US" sz="1600" b="0" i="0" u="none" strike="noStrike" kern="1200" cap="none" spc="0" normalizeH="0" baseline="0" noProof="0">
                <a:ln>
                  <a:noFill/>
                </a:ln>
                <a:solidFill>
                  <a:srgbClr val="019FE0"/>
                </a:solidFill>
                <a:effectLst/>
                <a:uLnTx/>
                <a:uFillTx/>
                <a:latin typeface="Arial" panose="020B0604020202020204"/>
                <a:ea typeface="+mn-ea"/>
                <a:cs typeface="+mn-cs"/>
              </a:rPr>
              <a:t> driven processes, integrated tools, and cross-track synergy drive productivity</a:t>
            </a:r>
          </a:p>
        </p:txBody>
      </p:sp>
      <p:sp>
        <p:nvSpPr>
          <p:cNvPr id="197" name="Rectangle: Rounded Corners 710">
            <a:extLst>
              <a:ext uri="{FF2B5EF4-FFF2-40B4-BE49-F238E27FC236}">
                <a16:creationId xmlns:a16="http://schemas.microsoft.com/office/drawing/2014/main" id="{A9CF1827-D64E-D335-778F-2C65C0158CD5}"/>
              </a:ext>
            </a:extLst>
          </p:cNvPr>
          <p:cNvSpPr>
            <a:spLocks/>
          </p:cNvSpPr>
          <p:nvPr/>
        </p:nvSpPr>
        <p:spPr>
          <a:xfrm>
            <a:off x="5580409" y="5199346"/>
            <a:ext cx="330200" cy="457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98" name="Straight Arrow Connector 197">
            <a:extLst>
              <a:ext uri="{FF2B5EF4-FFF2-40B4-BE49-F238E27FC236}">
                <a16:creationId xmlns:a16="http://schemas.microsoft.com/office/drawing/2014/main" id="{46DCD23D-39B0-D8ED-19C6-C75A739E6686}"/>
              </a:ext>
            </a:extLst>
          </p:cNvPr>
          <p:cNvCxnSpPr>
            <a:cxnSpLocks/>
            <a:endCxn id="197" idx="0"/>
          </p:cNvCxnSpPr>
          <p:nvPr/>
        </p:nvCxnSpPr>
        <p:spPr>
          <a:xfrm>
            <a:off x="5742445" y="3597907"/>
            <a:ext cx="3064" cy="1601439"/>
          </a:xfrm>
          <a:prstGeom prst="straightConnector1">
            <a:avLst/>
          </a:prstGeom>
          <a:noFill/>
          <a:ln w="19050" cap="rnd" cmpd="sng" algn="ctr">
            <a:solidFill>
              <a:srgbClr val="FFC000"/>
            </a:solidFill>
            <a:prstDash val="sysDot"/>
            <a:round/>
            <a:tailEnd type="none" w="med" len="med"/>
          </a:ln>
          <a:effectLst/>
        </p:spPr>
      </p:cxnSp>
      <p:sp>
        <p:nvSpPr>
          <p:cNvPr id="199" name="Rectangle: Rounded Corners 704">
            <a:extLst>
              <a:ext uri="{FF2B5EF4-FFF2-40B4-BE49-F238E27FC236}">
                <a16:creationId xmlns:a16="http://schemas.microsoft.com/office/drawing/2014/main" id="{9AA9AEA3-48AD-6EBF-F665-269AC4665FA6}"/>
              </a:ext>
            </a:extLst>
          </p:cNvPr>
          <p:cNvSpPr>
            <a:spLocks/>
          </p:cNvSpPr>
          <p:nvPr/>
        </p:nvSpPr>
        <p:spPr>
          <a:xfrm>
            <a:off x="2536036" y="4195793"/>
            <a:ext cx="330200" cy="457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200" name="Straight Arrow Connector 199">
            <a:extLst>
              <a:ext uri="{FF2B5EF4-FFF2-40B4-BE49-F238E27FC236}">
                <a16:creationId xmlns:a16="http://schemas.microsoft.com/office/drawing/2014/main" id="{A292550C-BA18-C16C-FE5C-0F9D70C6006D}"/>
              </a:ext>
            </a:extLst>
          </p:cNvPr>
          <p:cNvCxnSpPr>
            <a:cxnSpLocks/>
            <a:endCxn id="199" idx="0"/>
          </p:cNvCxnSpPr>
          <p:nvPr/>
        </p:nvCxnSpPr>
        <p:spPr>
          <a:xfrm>
            <a:off x="2698328" y="3593838"/>
            <a:ext cx="2808" cy="601955"/>
          </a:xfrm>
          <a:prstGeom prst="straightConnector1">
            <a:avLst/>
          </a:prstGeom>
          <a:noFill/>
          <a:ln w="19050" cap="rnd" cmpd="sng" algn="ctr">
            <a:solidFill>
              <a:srgbClr val="FFC000"/>
            </a:solidFill>
            <a:prstDash val="sysDot"/>
            <a:round/>
            <a:tailEnd type="none" w="med" len="med"/>
          </a:ln>
          <a:effectLst/>
        </p:spPr>
      </p:cxnSp>
      <p:sp>
        <p:nvSpPr>
          <p:cNvPr id="201" name="Rectangle: Rounded Corners 706">
            <a:extLst>
              <a:ext uri="{FF2B5EF4-FFF2-40B4-BE49-F238E27FC236}">
                <a16:creationId xmlns:a16="http://schemas.microsoft.com/office/drawing/2014/main" id="{D7C362AB-0723-100C-62C0-D9EBF40B6BB9}"/>
              </a:ext>
            </a:extLst>
          </p:cNvPr>
          <p:cNvSpPr>
            <a:spLocks/>
          </p:cNvSpPr>
          <p:nvPr/>
        </p:nvSpPr>
        <p:spPr>
          <a:xfrm>
            <a:off x="4498560" y="4198784"/>
            <a:ext cx="330200" cy="457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202" name="Straight Arrow Connector 201">
            <a:extLst>
              <a:ext uri="{FF2B5EF4-FFF2-40B4-BE49-F238E27FC236}">
                <a16:creationId xmlns:a16="http://schemas.microsoft.com/office/drawing/2014/main" id="{1ADC59A5-94C5-D9DE-861F-B32C417913ED}"/>
              </a:ext>
            </a:extLst>
          </p:cNvPr>
          <p:cNvCxnSpPr>
            <a:cxnSpLocks/>
          </p:cNvCxnSpPr>
          <p:nvPr/>
        </p:nvCxnSpPr>
        <p:spPr>
          <a:xfrm>
            <a:off x="4662555" y="3598839"/>
            <a:ext cx="0" cy="611819"/>
          </a:xfrm>
          <a:prstGeom prst="straightConnector1">
            <a:avLst/>
          </a:prstGeom>
          <a:noFill/>
          <a:ln w="19050" cap="rnd" cmpd="sng" algn="ctr">
            <a:solidFill>
              <a:srgbClr val="FFC000"/>
            </a:solidFill>
            <a:prstDash val="sysDot"/>
            <a:round/>
            <a:tailEnd type="none" w="med" len="med"/>
          </a:ln>
          <a:effectLst/>
        </p:spPr>
      </p:cxnSp>
      <p:sp>
        <p:nvSpPr>
          <p:cNvPr id="203" name="Rectangle: Rounded Corners 708">
            <a:extLst>
              <a:ext uri="{FF2B5EF4-FFF2-40B4-BE49-F238E27FC236}">
                <a16:creationId xmlns:a16="http://schemas.microsoft.com/office/drawing/2014/main" id="{F4D00D5B-050E-AD13-C19F-5E5EA280C5FA}"/>
              </a:ext>
            </a:extLst>
          </p:cNvPr>
          <p:cNvSpPr>
            <a:spLocks/>
          </p:cNvSpPr>
          <p:nvPr/>
        </p:nvSpPr>
        <p:spPr>
          <a:xfrm>
            <a:off x="3455687" y="5244383"/>
            <a:ext cx="330200" cy="457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204" name="Straight Arrow Connector 203">
            <a:extLst>
              <a:ext uri="{FF2B5EF4-FFF2-40B4-BE49-F238E27FC236}">
                <a16:creationId xmlns:a16="http://schemas.microsoft.com/office/drawing/2014/main" id="{03CCDE41-30CC-71C8-5409-C51EA75987FC}"/>
              </a:ext>
            </a:extLst>
          </p:cNvPr>
          <p:cNvCxnSpPr>
            <a:cxnSpLocks/>
            <a:endCxn id="203" idx="0"/>
          </p:cNvCxnSpPr>
          <p:nvPr/>
        </p:nvCxnSpPr>
        <p:spPr>
          <a:xfrm>
            <a:off x="3620262" y="3593838"/>
            <a:ext cx="525" cy="1650545"/>
          </a:xfrm>
          <a:prstGeom prst="straightConnector1">
            <a:avLst/>
          </a:prstGeom>
          <a:noFill/>
          <a:ln w="19050" cap="rnd" cmpd="sng" algn="ctr">
            <a:solidFill>
              <a:srgbClr val="FFC000"/>
            </a:solidFill>
            <a:prstDash val="sysDot"/>
            <a:round/>
            <a:tailEnd type="none" w="med" len="med"/>
          </a:ln>
          <a:effectLst/>
        </p:spPr>
      </p:cxnSp>
      <p:sp>
        <p:nvSpPr>
          <p:cNvPr id="205" name="TextBox 204">
            <a:extLst>
              <a:ext uri="{FF2B5EF4-FFF2-40B4-BE49-F238E27FC236}">
                <a16:creationId xmlns:a16="http://schemas.microsoft.com/office/drawing/2014/main" id="{21EAEBFE-2AA2-CB61-A6F2-A0B4FCE32DF6}"/>
              </a:ext>
            </a:extLst>
          </p:cNvPr>
          <p:cNvSpPr txBox="1"/>
          <p:nvPr/>
        </p:nvSpPr>
        <p:spPr>
          <a:xfrm>
            <a:off x="221542" y="4191301"/>
            <a:ext cx="1269101" cy="783193"/>
          </a:xfrm>
          <a:prstGeom prst="roundRect">
            <a:avLst>
              <a:gd name="adj" fmla="val 16667"/>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a:ea typeface="Times New Roman" panose="02020603050405020304" pitchFamily="18" charset="0"/>
                <a:cs typeface="+mn-cs"/>
              </a:rPr>
              <a:t>BOTs acting as SME for any query on requirement</a:t>
            </a:r>
            <a:endParaRPr kumimoji="0" lang="en-US" sz="1000" b="0" i="0" u="none" strike="noStrike" kern="0" cap="none" spc="0" normalizeH="0" baseline="0" noProof="0">
              <a:ln>
                <a:noFill/>
              </a:ln>
              <a:solidFill>
                <a:srgbClr val="010048"/>
              </a:solidFill>
              <a:effectLst/>
              <a:uLnTx/>
              <a:uFillTx/>
              <a:latin typeface="Arial" panose="020B0604020202020204"/>
              <a:ea typeface="+mn-ea"/>
              <a:cs typeface="+mn-cs"/>
            </a:endParaRPr>
          </a:p>
        </p:txBody>
      </p:sp>
      <p:sp>
        <p:nvSpPr>
          <p:cNvPr id="206" name="TextBox 205">
            <a:extLst>
              <a:ext uri="{FF2B5EF4-FFF2-40B4-BE49-F238E27FC236}">
                <a16:creationId xmlns:a16="http://schemas.microsoft.com/office/drawing/2014/main" id="{CDCFF303-2009-7E6D-6B0F-53CEF5D7783E}"/>
              </a:ext>
            </a:extLst>
          </p:cNvPr>
          <p:cNvSpPr txBox="1"/>
          <p:nvPr/>
        </p:nvSpPr>
        <p:spPr>
          <a:xfrm>
            <a:off x="997098" y="5262928"/>
            <a:ext cx="1531262" cy="612934"/>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err="1">
                <a:ln>
                  <a:noFill/>
                </a:ln>
                <a:solidFill>
                  <a:srgbClr val="010048"/>
                </a:solidFill>
                <a:effectLst/>
                <a:uLnTx/>
                <a:uFillTx/>
                <a:latin typeface="Arial" panose="020B0604020202020204" pitchFamily="34" charset="0"/>
                <a:ea typeface="Times New Roman" panose="02020603050405020304" pitchFamily="18" charset="0"/>
                <a:cs typeface="Arial" panose="020B0604020202020204" pitchFamily="34" charset="0"/>
              </a:rPr>
              <a:t>Flowsource</a:t>
            </a:r>
            <a:r>
              <a:rPr kumimoji="0" lang="en-US" sz="1000" b="0" i="1" u="none" strike="noStrike" kern="0" cap="none" spc="0" normalizeH="0" baseline="0" noProof="0">
                <a:ln>
                  <a:noFill/>
                </a:ln>
                <a:solidFill>
                  <a:srgbClr val="010048"/>
                </a:solidFill>
                <a:effectLst/>
                <a:uLnTx/>
                <a:uFillTx/>
                <a:latin typeface="Arial" panose="020B0604020202020204" pitchFamily="34" charset="0"/>
                <a:ea typeface="Times New Roman" panose="02020603050405020304" pitchFamily="18" charset="0"/>
                <a:cs typeface="Arial" panose="020B0604020202020204" pitchFamily="34" charset="0"/>
              </a:rPr>
              <a:t> design &amp; test scripts as per requirement</a:t>
            </a:r>
            <a:endParaRPr kumimoji="0" lang="en-US" sz="1000" b="0" i="0" u="none" strike="noStrike" kern="0" cap="none" spc="0" normalizeH="0" baseline="0" noProof="0">
              <a:ln>
                <a:noFill/>
              </a:ln>
              <a:solidFill>
                <a:srgbClr val="010048"/>
              </a:solidFill>
              <a:effectLst/>
              <a:uLnTx/>
              <a:uFillTx/>
              <a:latin typeface="Arial" panose="020B0604020202020204" pitchFamily="34" charset="0"/>
              <a:ea typeface="+mn-ea"/>
              <a:cs typeface="Arial" panose="020B0604020202020204" pitchFamily="34" charset="0"/>
            </a:endParaRPr>
          </a:p>
        </p:txBody>
      </p:sp>
      <p:cxnSp>
        <p:nvCxnSpPr>
          <p:cNvPr id="251" name="Straight Arrow Connector 250">
            <a:extLst>
              <a:ext uri="{FF2B5EF4-FFF2-40B4-BE49-F238E27FC236}">
                <a16:creationId xmlns:a16="http://schemas.microsoft.com/office/drawing/2014/main" id="{7C7C2A6D-8525-DD40-F2ED-BD5F09001A03}"/>
              </a:ext>
            </a:extLst>
          </p:cNvPr>
          <p:cNvCxnSpPr>
            <a:cxnSpLocks/>
          </p:cNvCxnSpPr>
          <p:nvPr/>
        </p:nvCxnSpPr>
        <p:spPr>
          <a:xfrm>
            <a:off x="6838337" y="3586315"/>
            <a:ext cx="0" cy="520019"/>
          </a:xfrm>
          <a:prstGeom prst="straightConnector1">
            <a:avLst/>
          </a:prstGeom>
          <a:noFill/>
          <a:ln w="19050" cap="rnd" cmpd="sng" algn="ctr">
            <a:solidFill>
              <a:srgbClr val="00B050"/>
            </a:solidFill>
            <a:prstDash val="sysDot"/>
            <a:round/>
            <a:tailEnd type="none" w="med" len="med"/>
          </a:ln>
          <a:effectLst/>
        </p:spPr>
      </p:cxnSp>
      <p:cxnSp>
        <p:nvCxnSpPr>
          <p:cNvPr id="254" name="Straight Arrow Connector 253">
            <a:extLst>
              <a:ext uri="{FF2B5EF4-FFF2-40B4-BE49-F238E27FC236}">
                <a16:creationId xmlns:a16="http://schemas.microsoft.com/office/drawing/2014/main" id="{281BFEE0-3521-CFBF-C733-9C9B30201654}"/>
              </a:ext>
            </a:extLst>
          </p:cNvPr>
          <p:cNvCxnSpPr>
            <a:cxnSpLocks/>
            <a:endCxn id="260" idx="0"/>
          </p:cNvCxnSpPr>
          <p:nvPr/>
        </p:nvCxnSpPr>
        <p:spPr>
          <a:xfrm>
            <a:off x="9847270" y="3579770"/>
            <a:ext cx="445" cy="1569471"/>
          </a:xfrm>
          <a:prstGeom prst="straightConnector1">
            <a:avLst/>
          </a:prstGeom>
          <a:noFill/>
          <a:ln w="19050" cap="rnd" cmpd="sng" algn="ctr">
            <a:solidFill>
              <a:srgbClr val="FFC000"/>
            </a:solidFill>
            <a:prstDash val="sysDot"/>
            <a:round/>
            <a:tailEnd type="none" w="med" len="med"/>
          </a:ln>
          <a:effectLst/>
        </p:spPr>
      </p:cxnSp>
      <p:sp>
        <p:nvSpPr>
          <p:cNvPr id="255" name="Rectangle: Rounded Corners 664">
            <a:extLst>
              <a:ext uri="{FF2B5EF4-FFF2-40B4-BE49-F238E27FC236}">
                <a16:creationId xmlns:a16="http://schemas.microsoft.com/office/drawing/2014/main" id="{2B46318A-38B4-86AA-383E-2370108113D0}"/>
              </a:ext>
            </a:extLst>
          </p:cNvPr>
          <p:cNvSpPr/>
          <p:nvPr/>
        </p:nvSpPr>
        <p:spPr>
          <a:xfrm>
            <a:off x="698562" y="4139124"/>
            <a:ext cx="330200" cy="45719"/>
          </a:xfrm>
          <a:prstGeom prst="roundRect">
            <a:avLst>
              <a:gd name="adj" fmla="val 50000"/>
            </a:avLst>
          </a:prstGeom>
          <a:solidFill>
            <a:schemeClr val="accent1"/>
          </a:solidFill>
          <a:ln w="12700" cap="flat" cmpd="sng" algn="ctr">
            <a:solidFill>
              <a:schemeClr val="accent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6" name="Rectangle: Rounded Corners 665">
            <a:extLst>
              <a:ext uri="{FF2B5EF4-FFF2-40B4-BE49-F238E27FC236}">
                <a16:creationId xmlns:a16="http://schemas.microsoft.com/office/drawing/2014/main" id="{14D3BCD7-3049-1506-18C9-D2B860F328BF}"/>
              </a:ext>
            </a:extLst>
          </p:cNvPr>
          <p:cNvSpPr/>
          <p:nvPr/>
        </p:nvSpPr>
        <p:spPr>
          <a:xfrm>
            <a:off x="1594957" y="5219258"/>
            <a:ext cx="330200" cy="45719"/>
          </a:xfrm>
          <a:prstGeom prst="roundRect">
            <a:avLst>
              <a:gd name="adj" fmla="val 50000"/>
            </a:avLst>
          </a:prstGeom>
          <a:solidFill>
            <a:schemeClr val="accent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7" name="Rectangle: Rounded Corners 669">
            <a:extLst>
              <a:ext uri="{FF2B5EF4-FFF2-40B4-BE49-F238E27FC236}">
                <a16:creationId xmlns:a16="http://schemas.microsoft.com/office/drawing/2014/main" id="{41C224C7-16A7-17DF-4E70-847931932229}"/>
              </a:ext>
            </a:extLst>
          </p:cNvPr>
          <p:cNvSpPr/>
          <p:nvPr/>
        </p:nvSpPr>
        <p:spPr>
          <a:xfrm>
            <a:off x="6670614" y="4091592"/>
            <a:ext cx="330200" cy="45719"/>
          </a:xfrm>
          <a:prstGeom prst="roundRect">
            <a:avLst>
              <a:gd name="adj" fmla="val 50000"/>
            </a:avLst>
          </a:prstGeom>
          <a:solidFill>
            <a:srgbClr val="00B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0" name="Rectangle: Rounded Corners 672">
            <a:extLst>
              <a:ext uri="{FF2B5EF4-FFF2-40B4-BE49-F238E27FC236}">
                <a16:creationId xmlns:a16="http://schemas.microsoft.com/office/drawing/2014/main" id="{50505C7F-1973-5335-4ACE-35F67A2F7BF0}"/>
              </a:ext>
            </a:extLst>
          </p:cNvPr>
          <p:cNvSpPr/>
          <p:nvPr/>
        </p:nvSpPr>
        <p:spPr>
          <a:xfrm>
            <a:off x="9682615" y="5149241"/>
            <a:ext cx="330200" cy="457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261" name="Straight Arrow Connector 260">
            <a:extLst>
              <a:ext uri="{FF2B5EF4-FFF2-40B4-BE49-F238E27FC236}">
                <a16:creationId xmlns:a16="http://schemas.microsoft.com/office/drawing/2014/main" id="{B01FDDD7-8E2E-F328-A59F-2E4BCD78C9D7}"/>
              </a:ext>
            </a:extLst>
          </p:cNvPr>
          <p:cNvCxnSpPr>
            <a:cxnSpLocks/>
          </p:cNvCxnSpPr>
          <p:nvPr/>
        </p:nvCxnSpPr>
        <p:spPr>
          <a:xfrm>
            <a:off x="858378" y="3586315"/>
            <a:ext cx="0" cy="544271"/>
          </a:xfrm>
          <a:prstGeom prst="straightConnector1">
            <a:avLst/>
          </a:prstGeom>
          <a:noFill/>
          <a:ln w="19050" cap="rnd" cmpd="sng" algn="ctr">
            <a:solidFill>
              <a:schemeClr val="accent1"/>
            </a:solidFill>
            <a:prstDash val="sysDot"/>
            <a:round/>
            <a:tailEnd type="none" w="med" len="med"/>
          </a:ln>
          <a:effectLst/>
        </p:spPr>
      </p:cxnSp>
      <p:cxnSp>
        <p:nvCxnSpPr>
          <p:cNvPr id="262" name="Straight Arrow Connector 261">
            <a:extLst>
              <a:ext uri="{FF2B5EF4-FFF2-40B4-BE49-F238E27FC236}">
                <a16:creationId xmlns:a16="http://schemas.microsoft.com/office/drawing/2014/main" id="{39AADC7E-23B9-BA1D-BB41-A0866ED9F3BB}"/>
              </a:ext>
            </a:extLst>
          </p:cNvPr>
          <p:cNvCxnSpPr>
            <a:cxnSpLocks/>
            <a:endCxn id="263" idx="2"/>
          </p:cNvCxnSpPr>
          <p:nvPr/>
        </p:nvCxnSpPr>
        <p:spPr>
          <a:xfrm>
            <a:off x="11533664" y="3593838"/>
            <a:ext cx="9095" cy="1484933"/>
          </a:xfrm>
          <a:prstGeom prst="straightConnector1">
            <a:avLst/>
          </a:prstGeom>
          <a:noFill/>
          <a:ln w="19050" cap="rnd" cmpd="sng" algn="ctr">
            <a:solidFill>
              <a:srgbClr val="FFC000"/>
            </a:solidFill>
            <a:prstDash val="sysDot"/>
            <a:round/>
            <a:tailEnd type="none" w="med" len="med"/>
          </a:ln>
          <a:effectLst/>
        </p:spPr>
      </p:cxnSp>
      <p:sp>
        <p:nvSpPr>
          <p:cNvPr id="263" name="Rectangle: Rounded Corners 675">
            <a:extLst>
              <a:ext uri="{FF2B5EF4-FFF2-40B4-BE49-F238E27FC236}">
                <a16:creationId xmlns:a16="http://schemas.microsoft.com/office/drawing/2014/main" id="{DC5F9FF1-4F05-F4CC-A803-41F264679C76}"/>
              </a:ext>
            </a:extLst>
          </p:cNvPr>
          <p:cNvSpPr/>
          <p:nvPr/>
        </p:nvSpPr>
        <p:spPr>
          <a:xfrm>
            <a:off x="11377659" y="5033052"/>
            <a:ext cx="330200" cy="457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264" name="Straight Arrow Connector 263">
            <a:extLst>
              <a:ext uri="{FF2B5EF4-FFF2-40B4-BE49-F238E27FC236}">
                <a16:creationId xmlns:a16="http://schemas.microsoft.com/office/drawing/2014/main" id="{6AD3CD84-E1FD-206B-19BA-0737F80E5B62}"/>
              </a:ext>
            </a:extLst>
          </p:cNvPr>
          <p:cNvCxnSpPr>
            <a:cxnSpLocks/>
            <a:endCxn id="256" idx="0"/>
          </p:cNvCxnSpPr>
          <p:nvPr/>
        </p:nvCxnSpPr>
        <p:spPr>
          <a:xfrm>
            <a:off x="1760057" y="3579770"/>
            <a:ext cx="0" cy="1639488"/>
          </a:xfrm>
          <a:prstGeom prst="straightConnector1">
            <a:avLst/>
          </a:prstGeom>
          <a:noFill/>
          <a:ln w="19050" cap="rnd" cmpd="sng" algn="ctr">
            <a:solidFill>
              <a:schemeClr val="accent1"/>
            </a:solidFill>
            <a:prstDash val="sysDot"/>
            <a:round/>
            <a:tailEnd type="none" w="med" len="med"/>
          </a:ln>
          <a:effectLst/>
        </p:spPr>
      </p:cxnSp>
      <p:sp>
        <p:nvSpPr>
          <p:cNvPr id="280" name="TextBox 279">
            <a:extLst>
              <a:ext uri="{FF2B5EF4-FFF2-40B4-BE49-F238E27FC236}">
                <a16:creationId xmlns:a16="http://schemas.microsoft.com/office/drawing/2014/main" id="{B53E6B38-1743-231D-DD82-3A54845C0DF5}"/>
              </a:ext>
            </a:extLst>
          </p:cNvPr>
          <p:cNvSpPr txBox="1"/>
          <p:nvPr/>
        </p:nvSpPr>
        <p:spPr>
          <a:xfrm>
            <a:off x="1985934" y="4252187"/>
            <a:ext cx="1518922" cy="612934"/>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a:ea typeface="Times New Roman" panose="02020603050405020304" pitchFamily="18" charset="0"/>
                <a:cs typeface="+mn-cs"/>
              </a:rPr>
              <a:t>Code Companion for code explanation and generation</a:t>
            </a:r>
            <a:endParaRPr kumimoji="0" lang="en-US" sz="1000" b="0" i="0" u="none" strike="noStrike" kern="0" cap="none" spc="0" normalizeH="0" baseline="0" noProof="0">
              <a:ln>
                <a:noFill/>
              </a:ln>
              <a:solidFill>
                <a:srgbClr val="010048"/>
              </a:solidFill>
              <a:effectLst/>
              <a:uLnTx/>
              <a:uFillTx/>
              <a:latin typeface="Arial" panose="020B0604020202020204"/>
              <a:ea typeface="+mn-ea"/>
              <a:cs typeface="+mn-cs"/>
            </a:endParaRPr>
          </a:p>
        </p:txBody>
      </p:sp>
      <p:sp>
        <p:nvSpPr>
          <p:cNvPr id="281" name="TextBox 280">
            <a:extLst>
              <a:ext uri="{FF2B5EF4-FFF2-40B4-BE49-F238E27FC236}">
                <a16:creationId xmlns:a16="http://schemas.microsoft.com/office/drawing/2014/main" id="{15EF9E99-E184-1C1C-C31B-8165C4D6DFD7}"/>
              </a:ext>
            </a:extLst>
          </p:cNvPr>
          <p:cNvSpPr txBox="1"/>
          <p:nvPr/>
        </p:nvSpPr>
        <p:spPr>
          <a:xfrm>
            <a:off x="2859976" y="5295753"/>
            <a:ext cx="1508760" cy="783193"/>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pitchFamily="34" charset="0"/>
                <a:ea typeface="Times New Roman" panose="02020603050405020304" pitchFamily="18" charset="0"/>
                <a:cs typeface="Arial" panose="020B0604020202020204" pitchFamily="34" charset="0"/>
              </a:rPr>
              <a:t>Leverage code companion for coding &amp; generating comments</a:t>
            </a:r>
            <a:endParaRPr kumimoji="0" lang="en-US" sz="1000" b="0" i="0" u="none" strike="noStrike" kern="0" cap="none" spc="0" normalizeH="0" baseline="0" noProof="0">
              <a:ln>
                <a:noFill/>
              </a:ln>
              <a:solidFill>
                <a:srgbClr val="010048"/>
              </a:solidFill>
              <a:effectLst/>
              <a:uLnTx/>
              <a:uFillTx/>
              <a:latin typeface="Arial" panose="020B0604020202020204" pitchFamily="34" charset="0"/>
              <a:ea typeface="+mn-ea"/>
              <a:cs typeface="Arial" panose="020B0604020202020204" pitchFamily="34" charset="0"/>
            </a:endParaRPr>
          </a:p>
        </p:txBody>
      </p:sp>
      <p:sp>
        <p:nvSpPr>
          <p:cNvPr id="282" name="TextBox 281">
            <a:extLst>
              <a:ext uri="{FF2B5EF4-FFF2-40B4-BE49-F238E27FC236}">
                <a16:creationId xmlns:a16="http://schemas.microsoft.com/office/drawing/2014/main" id="{5EBB7E04-22AF-3AE8-C96A-9B8D46A18490}"/>
              </a:ext>
            </a:extLst>
          </p:cNvPr>
          <p:cNvSpPr txBox="1"/>
          <p:nvPr/>
        </p:nvSpPr>
        <p:spPr>
          <a:xfrm>
            <a:off x="3927688" y="4254580"/>
            <a:ext cx="1457427" cy="783193"/>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a:ea typeface="Times New Roman" panose="02020603050405020304" pitchFamily="18" charset="0"/>
                <a:cs typeface="+mn-cs"/>
              </a:rPr>
              <a:t>Extensive use of prompt library to help with review &amp; generate comments</a:t>
            </a:r>
            <a:endParaRPr kumimoji="0" lang="en-US" sz="1000" b="0" i="0" u="none" strike="noStrike" kern="0" cap="none" spc="0" normalizeH="0" baseline="0" noProof="0">
              <a:ln>
                <a:noFill/>
              </a:ln>
              <a:solidFill>
                <a:srgbClr val="010048"/>
              </a:solidFill>
              <a:effectLst/>
              <a:uLnTx/>
              <a:uFillTx/>
              <a:latin typeface="Arial" panose="020B0604020202020204"/>
              <a:ea typeface="+mn-ea"/>
              <a:cs typeface="+mn-cs"/>
            </a:endParaRPr>
          </a:p>
        </p:txBody>
      </p:sp>
      <p:sp>
        <p:nvSpPr>
          <p:cNvPr id="283" name="TextBox 282">
            <a:extLst>
              <a:ext uri="{FF2B5EF4-FFF2-40B4-BE49-F238E27FC236}">
                <a16:creationId xmlns:a16="http://schemas.microsoft.com/office/drawing/2014/main" id="{A7D3259C-ECC2-0BCF-B48E-C2F642DFF023}"/>
              </a:ext>
            </a:extLst>
          </p:cNvPr>
          <p:cNvSpPr txBox="1"/>
          <p:nvPr/>
        </p:nvSpPr>
        <p:spPr>
          <a:xfrm>
            <a:off x="4831436" y="5242118"/>
            <a:ext cx="1825600" cy="612934"/>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pitchFamily="34" charset="0"/>
                <a:ea typeface="Times New Roman" panose="02020603050405020304" pitchFamily="18" charset="0"/>
                <a:cs typeface="Arial" panose="020B0604020202020204" pitchFamily="34" charset="0"/>
              </a:rPr>
              <a:t>Gen AI generate API docs, update code comments based on code changes</a:t>
            </a:r>
            <a:endParaRPr kumimoji="0" lang="en-US" sz="1000" b="0" i="0" u="none" strike="noStrike" kern="0" cap="none" spc="0" normalizeH="0" baseline="0" noProof="0">
              <a:ln>
                <a:noFill/>
              </a:ln>
              <a:solidFill>
                <a:srgbClr val="010048"/>
              </a:solidFill>
              <a:effectLst/>
              <a:uLnTx/>
              <a:uFillTx/>
              <a:latin typeface="Arial" panose="020B0604020202020204" pitchFamily="34" charset="0"/>
              <a:ea typeface="+mn-ea"/>
              <a:cs typeface="Arial" panose="020B0604020202020204" pitchFamily="34" charset="0"/>
            </a:endParaRPr>
          </a:p>
        </p:txBody>
      </p:sp>
      <p:sp>
        <p:nvSpPr>
          <p:cNvPr id="284" name="TextBox 283">
            <a:extLst>
              <a:ext uri="{FF2B5EF4-FFF2-40B4-BE49-F238E27FC236}">
                <a16:creationId xmlns:a16="http://schemas.microsoft.com/office/drawing/2014/main" id="{C3700664-8CDD-CFE0-F7D6-74297CAF1FB2}"/>
              </a:ext>
            </a:extLst>
          </p:cNvPr>
          <p:cNvSpPr txBox="1"/>
          <p:nvPr/>
        </p:nvSpPr>
        <p:spPr>
          <a:xfrm>
            <a:off x="5957287" y="4143829"/>
            <a:ext cx="1763487" cy="783193"/>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a:ea typeface="Times New Roman" panose="02020603050405020304" pitchFamily="18" charset="0"/>
                <a:cs typeface="+mn-cs"/>
              </a:rPr>
              <a:t>Code companion backed by prompt library assist in preparing the unit test cases</a:t>
            </a:r>
            <a:endParaRPr kumimoji="0" lang="en-US" sz="1000" b="0" i="0" u="none" strike="noStrike" kern="0" cap="none" spc="0" normalizeH="0" baseline="0" noProof="0">
              <a:ln>
                <a:noFill/>
              </a:ln>
              <a:solidFill>
                <a:srgbClr val="010048"/>
              </a:solidFill>
              <a:effectLst/>
              <a:uLnTx/>
              <a:uFillTx/>
              <a:latin typeface="Arial" panose="020B0604020202020204"/>
              <a:ea typeface="+mn-ea"/>
              <a:cs typeface="+mn-cs"/>
            </a:endParaRPr>
          </a:p>
        </p:txBody>
      </p:sp>
      <p:sp>
        <p:nvSpPr>
          <p:cNvPr id="285" name="TextBox 284">
            <a:extLst>
              <a:ext uri="{FF2B5EF4-FFF2-40B4-BE49-F238E27FC236}">
                <a16:creationId xmlns:a16="http://schemas.microsoft.com/office/drawing/2014/main" id="{14D75209-62B2-A813-C04A-C4058068AEB3}"/>
              </a:ext>
            </a:extLst>
          </p:cNvPr>
          <p:cNvSpPr txBox="1"/>
          <p:nvPr/>
        </p:nvSpPr>
        <p:spPr>
          <a:xfrm>
            <a:off x="6996342" y="5146392"/>
            <a:ext cx="1736770" cy="783193"/>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pitchFamily="34" charset="0"/>
                <a:ea typeface="Times New Roman" panose="02020603050405020304" pitchFamily="18" charset="0"/>
                <a:cs typeface="Arial" panose="020B0604020202020204" pitchFamily="34" charset="0"/>
              </a:rPr>
              <a:t>Code companion backed by prompt library assist in code review, refactoring and debugging</a:t>
            </a:r>
            <a:endParaRPr kumimoji="0" lang="en-US" sz="1000" b="0" i="0" u="none" strike="noStrike" kern="0" cap="none" spc="0" normalizeH="0" baseline="0" noProof="0">
              <a:ln>
                <a:noFill/>
              </a:ln>
              <a:solidFill>
                <a:srgbClr val="010048"/>
              </a:solidFill>
              <a:effectLst/>
              <a:uLnTx/>
              <a:uFillTx/>
              <a:latin typeface="Arial" panose="020B0604020202020204" pitchFamily="34" charset="0"/>
              <a:ea typeface="+mn-ea"/>
              <a:cs typeface="Arial" panose="020B0604020202020204" pitchFamily="34" charset="0"/>
            </a:endParaRPr>
          </a:p>
        </p:txBody>
      </p:sp>
      <p:sp>
        <p:nvSpPr>
          <p:cNvPr id="287" name="TextBox 286">
            <a:extLst>
              <a:ext uri="{FF2B5EF4-FFF2-40B4-BE49-F238E27FC236}">
                <a16:creationId xmlns:a16="http://schemas.microsoft.com/office/drawing/2014/main" id="{C96143E6-5DD9-6145-227D-79F462593DD9}"/>
              </a:ext>
            </a:extLst>
          </p:cNvPr>
          <p:cNvSpPr txBox="1"/>
          <p:nvPr/>
        </p:nvSpPr>
        <p:spPr>
          <a:xfrm>
            <a:off x="9092349" y="5216783"/>
            <a:ext cx="1641475" cy="612934"/>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a:ea typeface="Times New Roman" panose="02020603050405020304" pitchFamily="18" charset="0"/>
                <a:cs typeface="+mn-cs"/>
              </a:rPr>
              <a:t>Code companion aided review, with single pane of glass to monitor </a:t>
            </a:r>
            <a:endParaRPr kumimoji="0" lang="en-US" sz="1000" b="0" i="0" u="none" strike="noStrike" kern="0" cap="none" spc="0" normalizeH="0" baseline="0" noProof="0">
              <a:ln>
                <a:noFill/>
              </a:ln>
              <a:solidFill>
                <a:srgbClr val="010048"/>
              </a:solidFill>
              <a:effectLst/>
              <a:uLnTx/>
              <a:uFillTx/>
              <a:latin typeface="Arial" panose="020B0604020202020204"/>
              <a:ea typeface="+mn-ea"/>
              <a:cs typeface="+mn-cs"/>
            </a:endParaRPr>
          </a:p>
        </p:txBody>
      </p:sp>
      <p:sp>
        <p:nvSpPr>
          <p:cNvPr id="288" name="TextBox 287">
            <a:extLst>
              <a:ext uri="{FF2B5EF4-FFF2-40B4-BE49-F238E27FC236}">
                <a16:creationId xmlns:a16="http://schemas.microsoft.com/office/drawing/2014/main" id="{0A6EF46C-BE22-984C-F2A5-80B97DB053B1}"/>
              </a:ext>
            </a:extLst>
          </p:cNvPr>
          <p:cNvSpPr txBox="1"/>
          <p:nvPr/>
        </p:nvSpPr>
        <p:spPr>
          <a:xfrm>
            <a:off x="10853801" y="5145224"/>
            <a:ext cx="1378758" cy="783193"/>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a:ea typeface="Times New Roman" panose="02020603050405020304" pitchFamily="18" charset="0"/>
                <a:cs typeface="+mn-cs"/>
              </a:rPr>
              <a:t>Automated production validation &amp; health check</a:t>
            </a:r>
            <a:endParaRPr kumimoji="0" lang="en-US" sz="1000" b="0" i="0" u="none" strike="noStrike" kern="0" cap="none" spc="0" normalizeH="0" baseline="0" noProof="0">
              <a:ln>
                <a:noFill/>
              </a:ln>
              <a:solidFill>
                <a:srgbClr val="010048"/>
              </a:solidFill>
              <a:effectLst/>
              <a:uLnTx/>
              <a:uFillTx/>
              <a:latin typeface="Arial" panose="020B0604020202020204"/>
              <a:ea typeface="+mn-ea"/>
              <a:cs typeface="+mn-cs"/>
            </a:endParaRPr>
          </a:p>
        </p:txBody>
      </p:sp>
      <p:sp>
        <p:nvSpPr>
          <p:cNvPr id="5" name="Rectangle: Rounded Corners 180">
            <a:extLst>
              <a:ext uri="{FF2B5EF4-FFF2-40B4-BE49-F238E27FC236}">
                <a16:creationId xmlns:a16="http://schemas.microsoft.com/office/drawing/2014/main" id="{F073A14A-837D-4370-57CE-71CDFA607D75}"/>
              </a:ext>
            </a:extLst>
          </p:cNvPr>
          <p:cNvSpPr/>
          <p:nvPr/>
        </p:nvSpPr>
        <p:spPr>
          <a:xfrm>
            <a:off x="345517" y="2441006"/>
            <a:ext cx="11769575" cy="1145309"/>
          </a:xfrm>
          <a:prstGeom prst="roundRect">
            <a:avLst>
              <a:gd name="adj" fmla="val 8825"/>
            </a:avLst>
          </a:prstGeom>
          <a:solidFill>
            <a:srgbClr val="010048"/>
          </a:solidFill>
          <a:ln w="28575"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3" name="TextBox 52">
            <a:extLst>
              <a:ext uri="{FF2B5EF4-FFF2-40B4-BE49-F238E27FC236}">
                <a16:creationId xmlns:a16="http://schemas.microsoft.com/office/drawing/2014/main" id="{D7FACC7D-FAB6-6647-4DF2-294D4C04FC16}"/>
              </a:ext>
            </a:extLst>
          </p:cNvPr>
          <p:cNvSpPr txBox="1"/>
          <p:nvPr/>
        </p:nvSpPr>
        <p:spPr>
          <a:xfrm>
            <a:off x="11144934" y="3011724"/>
            <a:ext cx="914400" cy="507831"/>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Post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validation</a:t>
            </a:r>
          </a:p>
        </p:txBody>
      </p:sp>
      <p:pic>
        <p:nvPicPr>
          <p:cNvPr id="55" name="Picture 105">
            <a:extLst>
              <a:ext uri="{FF2B5EF4-FFF2-40B4-BE49-F238E27FC236}">
                <a16:creationId xmlns:a16="http://schemas.microsoft.com/office/drawing/2014/main" id="{9D7F412C-9B94-D41C-B356-EAB6609232CD}"/>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1478357" y="2689008"/>
            <a:ext cx="271457" cy="271457"/>
          </a:xfrm>
          <a:prstGeom prst="rect">
            <a:avLst/>
          </a:prstGeom>
        </p:spPr>
      </p:pic>
      <p:grpSp>
        <p:nvGrpSpPr>
          <p:cNvPr id="112" name="Group 111">
            <a:extLst>
              <a:ext uri="{FF2B5EF4-FFF2-40B4-BE49-F238E27FC236}">
                <a16:creationId xmlns:a16="http://schemas.microsoft.com/office/drawing/2014/main" id="{8EB2F33F-A9A7-7714-3057-C0BAE461BEAE}"/>
              </a:ext>
            </a:extLst>
          </p:cNvPr>
          <p:cNvGrpSpPr/>
          <p:nvPr/>
        </p:nvGrpSpPr>
        <p:grpSpPr>
          <a:xfrm>
            <a:off x="339778" y="1066799"/>
            <a:ext cx="11769575" cy="1303939"/>
            <a:chOff x="204966" y="1259839"/>
            <a:chExt cx="11808440" cy="1303939"/>
          </a:xfrm>
        </p:grpSpPr>
        <p:grpSp>
          <p:nvGrpSpPr>
            <p:cNvPr id="114" name="Group 113">
              <a:extLst>
                <a:ext uri="{FF2B5EF4-FFF2-40B4-BE49-F238E27FC236}">
                  <a16:creationId xmlns:a16="http://schemas.microsoft.com/office/drawing/2014/main" id="{33C24D84-E002-65BB-7054-7A0242C71EA8}"/>
                </a:ext>
              </a:extLst>
            </p:cNvPr>
            <p:cNvGrpSpPr/>
            <p:nvPr/>
          </p:nvGrpSpPr>
          <p:grpSpPr>
            <a:xfrm>
              <a:off x="204966" y="1259839"/>
              <a:ext cx="11808440" cy="1303939"/>
              <a:chOff x="196770" y="1074409"/>
              <a:chExt cx="11808440" cy="1303939"/>
            </a:xfrm>
          </p:grpSpPr>
          <p:sp>
            <p:nvSpPr>
              <p:cNvPr id="118" name="Rectangle: Rounded Corners 520">
                <a:extLst>
                  <a:ext uri="{FF2B5EF4-FFF2-40B4-BE49-F238E27FC236}">
                    <a16:creationId xmlns:a16="http://schemas.microsoft.com/office/drawing/2014/main" id="{79ABBEE4-6B50-35F5-1E79-262BC3FB5559}"/>
                  </a:ext>
                </a:extLst>
              </p:cNvPr>
              <p:cNvSpPr/>
              <p:nvPr/>
            </p:nvSpPr>
            <p:spPr>
              <a:xfrm>
                <a:off x="196770" y="1738657"/>
                <a:ext cx="11808440" cy="639691"/>
              </a:xfrm>
              <a:prstGeom prst="roundRect">
                <a:avLst>
                  <a:gd name="adj" fmla="val 0"/>
                </a:avLst>
              </a:prstGeom>
              <a:solidFill>
                <a:srgbClr val="019FE0">
                  <a:alpha val="2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9" name="Rectangle: Rounded Corners 521">
                <a:extLst>
                  <a:ext uri="{FF2B5EF4-FFF2-40B4-BE49-F238E27FC236}">
                    <a16:creationId xmlns:a16="http://schemas.microsoft.com/office/drawing/2014/main" id="{4E5AD7ED-B069-459F-15F7-2CEA098C40E5}"/>
                  </a:ext>
                </a:extLst>
              </p:cNvPr>
              <p:cNvSpPr/>
              <p:nvPr/>
            </p:nvSpPr>
            <p:spPr>
              <a:xfrm>
                <a:off x="196770" y="1074409"/>
                <a:ext cx="11808440" cy="593193"/>
              </a:xfrm>
              <a:prstGeom prst="roundRect">
                <a:avLst>
                  <a:gd name="adj" fmla="val 0"/>
                </a:avLst>
              </a:prstGeom>
              <a:solidFill>
                <a:srgbClr val="3078C4">
                  <a:alpha val="50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20" name="Rectangle: Rounded Corners 522">
                <a:extLst>
                  <a:ext uri="{FF2B5EF4-FFF2-40B4-BE49-F238E27FC236}">
                    <a16:creationId xmlns:a16="http://schemas.microsoft.com/office/drawing/2014/main" id="{B9826FD9-B76F-AED7-9772-96783221FD42}"/>
                  </a:ext>
                </a:extLst>
              </p:cNvPr>
              <p:cNvSpPr/>
              <p:nvPr/>
            </p:nvSpPr>
            <p:spPr>
              <a:xfrm>
                <a:off x="230228" y="1214543"/>
                <a:ext cx="2151328" cy="316853"/>
              </a:xfrm>
              <a:prstGeom prst="roundRect">
                <a:avLst>
                  <a:gd name="adj" fmla="val 0"/>
                </a:avLst>
              </a:prstGeom>
              <a:noFill/>
              <a:ln w="12700" cap="flat" cmpd="sng" algn="ctr">
                <a:noFill/>
                <a:prstDash val="solid"/>
                <a:miter lim="800000"/>
              </a:ln>
              <a:effectLst/>
            </p:spPr>
            <p:txBody>
              <a:bodyPr lIns="0" tIns="0" rIns="0" bIns="0" rtlCol="0" anchor="ct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0048"/>
                    </a:solidFill>
                    <a:effectLst/>
                    <a:uLnTx/>
                    <a:uFillTx/>
                    <a:latin typeface="Arial" panose="020B0604020202020204"/>
                    <a:ea typeface="+mn-ea"/>
                    <a:cs typeface="+mn-cs"/>
                  </a:rPr>
                  <a:t>IDE</a:t>
                </a:r>
                <a:r>
                  <a:rPr kumimoji="0" lang="en-US" sz="900" b="0" i="0" u="none" strike="noStrike" kern="0" cap="none" spc="0" normalizeH="0" baseline="0" noProof="0">
                    <a:ln>
                      <a:noFill/>
                    </a:ln>
                    <a:solidFill>
                      <a:srgbClr val="010048"/>
                    </a:solidFill>
                    <a:effectLst/>
                    <a:uLnTx/>
                    <a:uFillTx/>
                    <a:latin typeface="Arial" panose="020B0604020202020204"/>
                    <a:ea typeface="+mn-ea"/>
                    <a:cs typeface="+mn-cs"/>
                  </a:rPr>
                  <a:t> </a:t>
                </a:r>
                <a:r>
                  <a:rPr kumimoji="0" lang="en-US" sz="800" b="0" i="1" u="none" strike="noStrike" kern="0" cap="none" spc="0" normalizeH="0" baseline="0" noProof="0">
                    <a:ln>
                      <a:noFill/>
                    </a:ln>
                    <a:solidFill>
                      <a:srgbClr val="010048"/>
                    </a:solidFill>
                    <a:effectLst/>
                    <a:uLnTx/>
                    <a:uFillTx/>
                    <a:latin typeface="Arial" panose="020B0604020202020204"/>
                    <a:ea typeface="+mn-ea"/>
                    <a:cs typeface="+mn-cs"/>
                  </a:rPr>
                  <a:t>integrated with </a:t>
                </a:r>
                <a:br>
                  <a:rPr kumimoji="0" lang="en-US" sz="800" b="0" i="1" u="none" strike="noStrike" kern="0" cap="none" spc="0" normalizeH="0" baseline="0" noProof="0">
                    <a:ln>
                      <a:noFill/>
                    </a:ln>
                    <a:solidFill>
                      <a:srgbClr val="010048"/>
                    </a:solidFill>
                    <a:effectLst/>
                    <a:uLnTx/>
                    <a:uFillTx/>
                    <a:latin typeface="Arial" panose="020B0604020202020204"/>
                    <a:ea typeface="+mn-ea"/>
                    <a:cs typeface="+mn-cs"/>
                  </a:rPr>
                </a:br>
                <a:r>
                  <a:rPr kumimoji="0" lang="en-US" sz="800" b="0" i="0" u="none" strike="noStrike" kern="0" cap="none" spc="0" normalizeH="0" baseline="0" noProof="0">
                    <a:ln>
                      <a:noFill/>
                    </a:ln>
                    <a:solidFill>
                      <a:srgbClr val="010048"/>
                    </a:solidFill>
                    <a:effectLst/>
                    <a:uLnTx/>
                    <a:uFillTx/>
                    <a:latin typeface="Arial" panose="020B0604020202020204"/>
                    <a:ea typeface="+mn-ea"/>
                    <a:cs typeface="+mn-cs"/>
                  </a:rPr>
                  <a:t>Code Companion, Prompt libraries supporting Java, .NET, Angular, React &amp; Node.js</a:t>
                </a:r>
              </a:p>
            </p:txBody>
          </p:sp>
          <p:sp>
            <p:nvSpPr>
              <p:cNvPr id="121" name="Rectangle: Rounded Corners 523">
                <a:extLst>
                  <a:ext uri="{FF2B5EF4-FFF2-40B4-BE49-F238E27FC236}">
                    <a16:creationId xmlns:a16="http://schemas.microsoft.com/office/drawing/2014/main" id="{01A66EB8-18E6-C182-F822-5CAD160B5DED}"/>
                  </a:ext>
                </a:extLst>
              </p:cNvPr>
              <p:cNvSpPr/>
              <p:nvPr/>
            </p:nvSpPr>
            <p:spPr>
              <a:xfrm>
                <a:off x="230228" y="1853684"/>
                <a:ext cx="5248880" cy="199383"/>
              </a:xfrm>
              <a:prstGeom prst="roundRect">
                <a:avLst>
                  <a:gd name="adj" fmla="val 0"/>
                </a:avLst>
              </a:prstGeom>
              <a:noFill/>
              <a:ln w="12700" cap="flat" cmpd="sng" algn="ctr">
                <a:noFill/>
                <a:prstDash val="solid"/>
                <a:miter lim="800000"/>
              </a:ln>
              <a:effectLst/>
            </p:spPr>
            <p:txBody>
              <a:bodyPr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0048"/>
                    </a:solidFill>
                    <a:effectLst/>
                    <a:uLnTx/>
                    <a:uFillTx/>
                    <a:latin typeface="Arial" panose="020B0604020202020204"/>
                    <a:ea typeface="+mn-ea"/>
                    <a:cs typeface="+mn-cs"/>
                  </a:rPr>
                  <a:t>Flowsource</a:t>
                </a:r>
                <a:r>
                  <a:rPr kumimoji="0" lang="en-US" sz="900" b="0" i="0" u="none" strike="noStrike" kern="0" cap="none" spc="0" normalizeH="0" baseline="0" noProof="0">
                    <a:ln>
                      <a:noFill/>
                    </a:ln>
                    <a:solidFill>
                      <a:srgbClr val="010048"/>
                    </a:solidFill>
                    <a:effectLst/>
                    <a:uLnTx/>
                    <a:uFillTx/>
                    <a:latin typeface="Arial" panose="020B0604020202020204"/>
                    <a:ea typeface="+mn-ea"/>
                    <a:cs typeface="+mn-cs"/>
                  </a:rPr>
                  <a:t> </a:t>
                </a:r>
                <a:r>
                  <a:rPr kumimoji="0" lang="en-US" sz="800" b="0" i="1" u="none" strike="noStrike" kern="0" cap="none" spc="0" normalizeH="0" baseline="0" noProof="0">
                    <a:ln>
                      <a:noFill/>
                    </a:ln>
                    <a:solidFill>
                      <a:srgbClr val="010048"/>
                    </a:solidFill>
                    <a:effectLst/>
                    <a:uLnTx/>
                    <a:uFillTx/>
                    <a:latin typeface="Arial" panose="020B0604020202020204"/>
                    <a:ea typeface="+mn-ea"/>
                    <a:cs typeface="+mn-cs"/>
                  </a:rPr>
                  <a:t>integrated with</a:t>
                </a:r>
                <a:br>
                  <a:rPr kumimoji="0" lang="en-US" sz="800" b="0" i="1" u="none" strike="noStrike" kern="0" cap="none" spc="0" normalizeH="0" baseline="0" noProof="0">
                    <a:ln>
                      <a:noFill/>
                    </a:ln>
                    <a:solidFill>
                      <a:srgbClr val="010048"/>
                    </a:solidFill>
                    <a:effectLst/>
                    <a:uLnTx/>
                    <a:uFillTx/>
                    <a:latin typeface="Arial" panose="020B0604020202020204"/>
                    <a:ea typeface="+mn-ea"/>
                    <a:cs typeface="+mn-cs"/>
                  </a:rPr>
                </a:br>
                <a:r>
                  <a:rPr kumimoji="0" lang="en-US" sz="800" b="0" i="0" u="none" strike="noStrike" kern="0" cap="none" spc="0" normalizeH="0" baseline="0" noProof="0">
                    <a:ln>
                      <a:noFill/>
                    </a:ln>
                    <a:solidFill>
                      <a:srgbClr val="010048"/>
                    </a:solidFill>
                    <a:effectLst/>
                    <a:uLnTx/>
                    <a:uFillTx/>
                    <a:latin typeface="Arial" panose="020B0604020202020204"/>
                    <a:ea typeface="+mn-ea"/>
                    <a:cs typeface="+mn-cs"/>
                  </a:rPr>
                  <a:t>JIRA, Confluence, Junit, SonarQube, </a:t>
                </a:r>
                <a:br>
                  <a:rPr kumimoji="0" lang="en-US" sz="800" b="0" i="0" u="none" strike="noStrike" kern="0" cap="none" spc="0" normalizeH="0" baseline="0" noProof="0">
                    <a:ln>
                      <a:noFill/>
                    </a:ln>
                    <a:solidFill>
                      <a:srgbClr val="010048"/>
                    </a:solidFill>
                    <a:effectLst/>
                    <a:uLnTx/>
                    <a:uFillTx/>
                    <a:latin typeface="Arial" panose="020B0604020202020204"/>
                    <a:ea typeface="+mn-ea"/>
                    <a:cs typeface="+mn-cs"/>
                  </a:rPr>
                </a:br>
                <a:r>
                  <a:rPr kumimoji="0" lang="en-US" sz="800" b="0" i="0" u="none" strike="noStrike" kern="0" cap="none" spc="0" normalizeH="0" baseline="0" noProof="0">
                    <a:ln>
                      <a:noFill/>
                    </a:ln>
                    <a:solidFill>
                      <a:srgbClr val="010048"/>
                    </a:solidFill>
                    <a:effectLst/>
                    <a:uLnTx/>
                    <a:uFillTx/>
                    <a:latin typeface="Arial" panose="020B0604020202020204"/>
                    <a:ea typeface="+mn-ea"/>
                    <a:cs typeface="+mn-cs"/>
                  </a:rPr>
                  <a:t>GitHub</a:t>
                </a:r>
                <a:endParaRPr kumimoji="0" lang="en-US" sz="900" b="0" i="0" u="none" strike="noStrike" kern="0" cap="none" spc="0" normalizeH="0" baseline="0" noProof="0">
                  <a:ln>
                    <a:noFill/>
                  </a:ln>
                  <a:solidFill>
                    <a:srgbClr val="010048"/>
                  </a:solidFill>
                  <a:effectLst/>
                  <a:uLnTx/>
                  <a:uFillTx/>
                  <a:latin typeface="Arial" panose="020B0604020202020204"/>
                  <a:ea typeface="+mn-ea"/>
                  <a:cs typeface="+mn-cs"/>
                </a:endParaRPr>
              </a:p>
            </p:txBody>
          </p:sp>
          <p:cxnSp>
            <p:nvCxnSpPr>
              <p:cNvPr id="122" name="Straight Connector 121">
                <a:extLst>
                  <a:ext uri="{FF2B5EF4-FFF2-40B4-BE49-F238E27FC236}">
                    <a16:creationId xmlns:a16="http://schemas.microsoft.com/office/drawing/2014/main" id="{D1E63034-0BFC-5E97-D664-8DF91DEBFC1E}"/>
                  </a:ext>
                </a:extLst>
              </p:cNvPr>
              <p:cNvCxnSpPr>
                <a:cxnSpLocks/>
                <a:stCxn id="273" idx="2"/>
                <a:endCxn id="303" idx="6"/>
              </p:cNvCxnSpPr>
              <p:nvPr/>
            </p:nvCxnSpPr>
            <p:spPr>
              <a:xfrm flipH="1">
                <a:off x="838595" y="2160491"/>
                <a:ext cx="770801" cy="5981"/>
              </a:xfrm>
              <a:prstGeom prst="line">
                <a:avLst/>
              </a:prstGeom>
              <a:noFill/>
              <a:ln w="19050" cap="flat" cmpd="sng" algn="ctr">
                <a:solidFill>
                  <a:srgbClr val="010048"/>
                </a:solidFill>
                <a:prstDash val="sysDot"/>
                <a:miter lim="800000"/>
              </a:ln>
              <a:effectLst/>
            </p:spPr>
          </p:cxnSp>
          <p:cxnSp>
            <p:nvCxnSpPr>
              <p:cNvPr id="123" name="Straight Connector 122">
                <a:extLst>
                  <a:ext uri="{FF2B5EF4-FFF2-40B4-BE49-F238E27FC236}">
                    <a16:creationId xmlns:a16="http://schemas.microsoft.com/office/drawing/2014/main" id="{60726162-D905-D4F8-C3BC-E57A291D8684}"/>
                  </a:ext>
                </a:extLst>
              </p:cNvPr>
              <p:cNvCxnSpPr>
                <a:cxnSpLocks/>
                <a:stCxn id="195" idx="3"/>
                <a:endCxn id="273" idx="7"/>
              </p:cNvCxnSpPr>
              <p:nvPr/>
            </p:nvCxnSpPr>
            <p:spPr>
              <a:xfrm flipH="1">
                <a:off x="1758925" y="1523529"/>
                <a:ext cx="771211" cy="575840"/>
              </a:xfrm>
              <a:prstGeom prst="line">
                <a:avLst/>
              </a:prstGeom>
              <a:noFill/>
              <a:ln w="19050" cap="flat" cmpd="sng" algn="ctr">
                <a:solidFill>
                  <a:srgbClr val="010048"/>
                </a:solidFill>
                <a:prstDash val="sysDot"/>
                <a:miter lim="800000"/>
              </a:ln>
              <a:effectLst/>
            </p:spPr>
          </p:cxnSp>
          <p:cxnSp>
            <p:nvCxnSpPr>
              <p:cNvPr id="125" name="Straight Connector 124">
                <a:extLst>
                  <a:ext uri="{FF2B5EF4-FFF2-40B4-BE49-F238E27FC236}">
                    <a16:creationId xmlns:a16="http://schemas.microsoft.com/office/drawing/2014/main" id="{C626542B-3349-89DC-E2DA-E75D1D962E31}"/>
                  </a:ext>
                </a:extLst>
              </p:cNvPr>
              <p:cNvCxnSpPr>
                <a:cxnSpLocks/>
                <a:stCxn id="116" idx="6"/>
                <a:endCxn id="297" idx="1"/>
              </p:cNvCxnSpPr>
              <p:nvPr/>
            </p:nvCxnSpPr>
            <p:spPr>
              <a:xfrm>
                <a:off x="5688558" y="1463689"/>
                <a:ext cx="1038301" cy="641661"/>
              </a:xfrm>
              <a:prstGeom prst="line">
                <a:avLst/>
              </a:prstGeom>
              <a:noFill/>
              <a:ln w="19050" cap="flat" cmpd="sng" algn="ctr">
                <a:solidFill>
                  <a:srgbClr val="010048"/>
                </a:solidFill>
                <a:prstDash val="sysDot"/>
                <a:miter lim="800000"/>
              </a:ln>
              <a:effectLst/>
            </p:spPr>
          </p:cxnSp>
          <p:sp>
            <p:nvSpPr>
              <p:cNvPr id="303" name="Oval 302">
                <a:extLst>
                  <a:ext uri="{FF2B5EF4-FFF2-40B4-BE49-F238E27FC236}">
                    <a16:creationId xmlns:a16="http://schemas.microsoft.com/office/drawing/2014/main" id="{821E7236-DCAB-6CC4-2212-93DBA48F15A8}"/>
                  </a:ext>
                </a:extLst>
              </p:cNvPr>
              <p:cNvSpPr/>
              <p:nvPr/>
            </p:nvSpPr>
            <p:spPr>
              <a:xfrm>
                <a:off x="663412" y="2080032"/>
                <a:ext cx="175184"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93" name="Straight Connector 192">
                <a:extLst>
                  <a:ext uri="{FF2B5EF4-FFF2-40B4-BE49-F238E27FC236}">
                    <a16:creationId xmlns:a16="http://schemas.microsoft.com/office/drawing/2014/main" id="{6BB0E8B3-A16B-891A-DE5A-525E1E412E83}"/>
                  </a:ext>
                </a:extLst>
              </p:cNvPr>
              <p:cNvCxnSpPr>
                <a:cxnSpLocks/>
                <a:stCxn id="195" idx="6"/>
                <a:endCxn id="196" idx="2"/>
              </p:cNvCxnSpPr>
              <p:nvPr/>
            </p:nvCxnSpPr>
            <p:spPr>
              <a:xfrm>
                <a:off x="2679664" y="1462408"/>
                <a:ext cx="697805" cy="0"/>
              </a:xfrm>
              <a:prstGeom prst="line">
                <a:avLst/>
              </a:prstGeom>
              <a:noFill/>
              <a:ln w="19050" cap="flat" cmpd="sng" algn="ctr">
                <a:solidFill>
                  <a:srgbClr val="010048"/>
                </a:solidFill>
                <a:prstDash val="sysDot"/>
                <a:miter lim="800000"/>
              </a:ln>
              <a:effectLst/>
            </p:spPr>
          </p:cxnSp>
          <p:cxnSp>
            <p:nvCxnSpPr>
              <p:cNvPr id="194" name="Straight Connector 193">
                <a:extLst>
                  <a:ext uri="{FF2B5EF4-FFF2-40B4-BE49-F238E27FC236}">
                    <a16:creationId xmlns:a16="http://schemas.microsoft.com/office/drawing/2014/main" id="{58004E7B-F4D3-F793-0071-0C03DF3B7DB9}"/>
                  </a:ext>
                </a:extLst>
              </p:cNvPr>
              <p:cNvCxnSpPr>
                <a:cxnSpLocks/>
                <a:stCxn id="196" idx="6"/>
                <a:endCxn id="302" idx="2"/>
              </p:cNvCxnSpPr>
              <p:nvPr/>
            </p:nvCxnSpPr>
            <p:spPr>
              <a:xfrm>
                <a:off x="3552652" y="1462408"/>
                <a:ext cx="862992" cy="0"/>
              </a:xfrm>
              <a:prstGeom prst="line">
                <a:avLst/>
              </a:prstGeom>
              <a:noFill/>
              <a:ln w="19050" cap="flat" cmpd="sng" algn="ctr">
                <a:solidFill>
                  <a:srgbClr val="010048"/>
                </a:solidFill>
                <a:prstDash val="sysDot"/>
                <a:miter lim="800000"/>
              </a:ln>
              <a:effectLst/>
            </p:spPr>
          </p:cxnSp>
          <p:sp>
            <p:nvSpPr>
              <p:cNvPr id="195" name="Oval 194">
                <a:extLst>
                  <a:ext uri="{FF2B5EF4-FFF2-40B4-BE49-F238E27FC236}">
                    <a16:creationId xmlns:a16="http://schemas.microsoft.com/office/drawing/2014/main" id="{B5858C79-096E-3280-01C0-C965D79F3E0D}"/>
                  </a:ext>
                </a:extLst>
              </p:cNvPr>
              <p:cNvSpPr/>
              <p:nvPr/>
            </p:nvSpPr>
            <p:spPr>
              <a:xfrm>
                <a:off x="2504480" y="1375968"/>
                <a:ext cx="175184"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6" name="Oval 195">
                <a:extLst>
                  <a:ext uri="{FF2B5EF4-FFF2-40B4-BE49-F238E27FC236}">
                    <a16:creationId xmlns:a16="http://schemas.microsoft.com/office/drawing/2014/main" id="{B0541CB3-639A-0FA7-BF31-F5FF6C83A0DE}"/>
                  </a:ext>
                </a:extLst>
              </p:cNvPr>
              <p:cNvSpPr/>
              <p:nvPr/>
            </p:nvSpPr>
            <p:spPr>
              <a:xfrm>
                <a:off x="3377469" y="1375968"/>
                <a:ext cx="175184"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289" name="Straight Connector 288">
                <a:extLst>
                  <a:ext uri="{FF2B5EF4-FFF2-40B4-BE49-F238E27FC236}">
                    <a16:creationId xmlns:a16="http://schemas.microsoft.com/office/drawing/2014/main" id="{1917C316-F80B-91D7-88EC-9E55E1469055}"/>
                  </a:ext>
                </a:extLst>
              </p:cNvPr>
              <p:cNvCxnSpPr>
                <a:cxnSpLocks/>
                <a:stCxn id="302" idx="6"/>
                <a:endCxn id="116" idx="2"/>
              </p:cNvCxnSpPr>
              <p:nvPr/>
            </p:nvCxnSpPr>
            <p:spPr>
              <a:xfrm>
                <a:off x="4590828" y="1462408"/>
                <a:ext cx="922546" cy="1281"/>
              </a:xfrm>
              <a:prstGeom prst="line">
                <a:avLst/>
              </a:prstGeom>
              <a:noFill/>
              <a:ln w="19050" cap="flat" cmpd="sng" algn="ctr">
                <a:solidFill>
                  <a:srgbClr val="010048"/>
                </a:solidFill>
                <a:prstDash val="sysDot"/>
                <a:miter lim="800000"/>
              </a:ln>
              <a:effectLst/>
            </p:spPr>
          </p:cxnSp>
          <p:cxnSp>
            <p:nvCxnSpPr>
              <p:cNvPr id="290" name="Straight Connector 289">
                <a:extLst>
                  <a:ext uri="{FF2B5EF4-FFF2-40B4-BE49-F238E27FC236}">
                    <a16:creationId xmlns:a16="http://schemas.microsoft.com/office/drawing/2014/main" id="{72C249B6-F2A1-F77F-86BD-F80BDBD7FD37}"/>
                  </a:ext>
                </a:extLst>
              </p:cNvPr>
              <p:cNvCxnSpPr>
                <a:cxnSpLocks/>
                <a:stCxn id="297" idx="6"/>
              </p:cNvCxnSpPr>
              <p:nvPr/>
            </p:nvCxnSpPr>
            <p:spPr>
              <a:xfrm flipV="1">
                <a:off x="6876388" y="2166125"/>
                <a:ext cx="1219770" cy="347"/>
              </a:xfrm>
              <a:prstGeom prst="line">
                <a:avLst/>
              </a:prstGeom>
              <a:noFill/>
              <a:ln w="19050" cap="flat" cmpd="sng" algn="ctr">
                <a:solidFill>
                  <a:srgbClr val="010048"/>
                </a:solidFill>
                <a:prstDash val="sysDot"/>
                <a:miter lim="800000"/>
              </a:ln>
              <a:effectLst/>
            </p:spPr>
          </p:cxnSp>
          <p:cxnSp>
            <p:nvCxnSpPr>
              <p:cNvPr id="291" name="Straight Connector 290">
                <a:extLst>
                  <a:ext uri="{FF2B5EF4-FFF2-40B4-BE49-F238E27FC236}">
                    <a16:creationId xmlns:a16="http://schemas.microsoft.com/office/drawing/2014/main" id="{4D215EDC-E256-5CF8-34B1-DD54B7C4AFCE}"/>
                  </a:ext>
                </a:extLst>
              </p:cNvPr>
              <p:cNvCxnSpPr>
                <a:cxnSpLocks/>
              </p:cNvCxnSpPr>
              <p:nvPr/>
            </p:nvCxnSpPr>
            <p:spPr>
              <a:xfrm>
                <a:off x="8096157" y="2166125"/>
                <a:ext cx="852170" cy="0"/>
              </a:xfrm>
              <a:prstGeom prst="line">
                <a:avLst/>
              </a:prstGeom>
              <a:noFill/>
              <a:ln w="19050" cap="flat" cmpd="sng" algn="ctr">
                <a:solidFill>
                  <a:srgbClr val="010048"/>
                </a:solidFill>
                <a:prstDash val="sysDot"/>
                <a:miter lim="800000"/>
              </a:ln>
              <a:effectLst/>
            </p:spPr>
          </p:cxnSp>
          <p:cxnSp>
            <p:nvCxnSpPr>
              <p:cNvPr id="292" name="Straight Connector 291">
                <a:extLst>
                  <a:ext uri="{FF2B5EF4-FFF2-40B4-BE49-F238E27FC236}">
                    <a16:creationId xmlns:a16="http://schemas.microsoft.com/office/drawing/2014/main" id="{EFD7EB19-C19A-8610-7472-FC66E24F704D}"/>
                  </a:ext>
                </a:extLst>
              </p:cNvPr>
              <p:cNvCxnSpPr>
                <a:cxnSpLocks/>
              </p:cNvCxnSpPr>
              <p:nvPr/>
            </p:nvCxnSpPr>
            <p:spPr>
              <a:xfrm>
                <a:off x="8948327" y="2166125"/>
                <a:ext cx="895350" cy="0"/>
              </a:xfrm>
              <a:prstGeom prst="line">
                <a:avLst/>
              </a:prstGeom>
              <a:noFill/>
              <a:ln w="19050" cap="flat" cmpd="sng" algn="ctr">
                <a:solidFill>
                  <a:srgbClr val="010048"/>
                </a:solidFill>
                <a:prstDash val="sysDot"/>
                <a:miter lim="800000"/>
              </a:ln>
              <a:effectLst/>
            </p:spPr>
          </p:cxnSp>
          <p:cxnSp>
            <p:nvCxnSpPr>
              <p:cNvPr id="293" name="Straight Connector 292">
                <a:extLst>
                  <a:ext uri="{FF2B5EF4-FFF2-40B4-BE49-F238E27FC236}">
                    <a16:creationId xmlns:a16="http://schemas.microsoft.com/office/drawing/2014/main" id="{BD128D94-2B65-A57D-B544-2B1C4DF667D3}"/>
                  </a:ext>
                </a:extLst>
              </p:cNvPr>
              <p:cNvCxnSpPr>
                <a:cxnSpLocks/>
              </p:cNvCxnSpPr>
              <p:nvPr/>
            </p:nvCxnSpPr>
            <p:spPr>
              <a:xfrm>
                <a:off x="9843677" y="2166125"/>
                <a:ext cx="767080" cy="0"/>
              </a:xfrm>
              <a:prstGeom prst="line">
                <a:avLst/>
              </a:prstGeom>
              <a:noFill/>
              <a:ln w="19050" cap="flat" cmpd="sng" algn="ctr">
                <a:solidFill>
                  <a:srgbClr val="010048"/>
                </a:solidFill>
                <a:prstDash val="sysDot"/>
                <a:miter lim="800000"/>
              </a:ln>
              <a:effectLst/>
            </p:spPr>
          </p:cxnSp>
          <p:cxnSp>
            <p:nvCxnSpPr>
              <p:cNvPr id="294" name="Straight Connector 293">
                <a:extLst>
                  <a:ext uri="{FF2B5EF4-FFF2-40B4-BE49-F238E27FC236}">
                    <a16:creationId xmlns:a16="http://schemas.microsoft.com/office/drawing/2014/main" id="{35CD8646-9CD1-5721-4B08-0E50DED770D6}"/>
                  </a:ext>
                </a:extLst>
              </p:cNvPr>
              <p:cNvCxnSpPr>
                <a:cxnSpLocks/>
              </p:cNvCxnSpPr>
              <p:nvPr/>
            </p:nvCxnSpPr>
            <p:spPr>
              <a:xfrm>
                <a:off x="10610757" y="2166125"/>
                <a:ext cx="887730" cy="0"/>
              </a:xfrm>
              <a:prstGeom prst="line">
                <a:avLst/>
              </a:prstGeom>
              <a:noFill/>
              <a:ln w="19050" cap="flat" cmpd="sng" algn="ctr">
                <a:solidFill>
                  <a:srgbClr val="010048"/>
                </a:solidFill>
                <a:prstDash val="sysDot"/>
                <a:miter lim="800000"/>
              </a:ln>
              <a:effectLst/>
            </p:spPr>
          </p:cxnSp>
          <p:sp>
            <p:nvSpPr>
              <p:cNvPr id="295" name="Oval 294">
                <a:extLst>
                  <a:ext uri="{FF2B5EF4-FFF2-40B4-BE49-F238E27FC236}">
                    <a16:creationId xmlns:a16="http://schemas.microsoft.com/office/drawing/2014/main" id="{6CC53A4B-17B2-F140-FB77-DAB33D9864D6}"/>
                  </a:ext>
                </a:extLst>
              </p:cNvPr>
              <p:cNvSpPr/>
              <p:nvPr/>
            </p:nvSpPr>
            <p:spPr>
              <a:xfrm>
                <a:off x="11390467" y="2080032"/>
                <a:ext cx="175184" cy="172879"/>
              </a:xfrm>
              <a:prstGeom prst="ellipse">
                <a:avLst/>
              </a:prstGeom>
              <a:solidFill>
                <a:schemeClr val="tx1"/>
              </a:solidFill>
              <a:ln w="12700" cap="flat" cmpd="sng" algn="ctr">
                <a:solidFill>
                  <a:srgbClr val="019FE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6" name="Oval 295">
                <a:extLst>
                  <a:ext uri="{FF2B5EF4-FFF2-40B4-BE49-F238E27FC236}">
                    <a16:creationId xmlns:a16="http://schemas.microsoft.com/office/drawing/2014/main" id="{578CA835-EFDC-8682-C37A-016B50C8CBEB}"/>
                  </a:ext>
                </a:extLst>
              </p:cNvPr>
              <p:cNvSpPr/>
              <p:nvPr/>
            </p:nvSpPr>
            <p:spPr>
              <a:xfrm>
                <a:off x="7699922" y="2080032"/>
                <a:ext cx="175184"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7" name="Oval 296">
                <a:extLst>
                  <a:ext uri="{FF2B5EF4-FFF2-40B4-BE49-F238E27FC236}">
                    <a16:creationId xmlns:a16="http://schemas.microsoft.com/office/drawing/2014/main" id="{C835855A-B17C-8AEF-8189-839743F075CE}"/>
                  </a:ext>
                </a:extLst>
              </p:cNvPr>
              <p:cNvSpPr/>
              <p:nvPr/>
            </p:nvSpPr>
            <p:spPr>
              <a:xfrm>
                <a:off x="6701204" y="2080032"/>
                <a:ext cx="175184"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8" name="Oval 297">
                <a:extLst>
                  <a:ext uri="{FF2B5EF4-FFF2-40B4-BE49-F238E27FC236}">
                    <a16:creationId xmlns:a16="http://schemas.microsoft.com/office/drawing/2014/main" id="{8EB07714-2A53-2DF9-554A-D817C1410A0E}"/>
                  </a:ext>
                </a:extLst>
              </p:cNvPr>
              <p:cNvSpPr/>
              <p:nvPr/>
            </p:nvSpPr>
            <p:spPr>
              <a:xfrm>
                <a:off x="10502737" y="2080032"/>
                <a:ext cx="175184"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9" name="Oval 298">
                <a:extLst>
                  <a:ext uri="{FF2B5EF4-FFF2-40B4-BE49-F238E27FC236}">
                    <a16:creationId xmlns:a16="http://schemas.microsoft.com/office/drawing/2014/main" id="{F25481CA-D8CD-6A3D-E647-4477CB6E7928}"/>
                  </a:ext>
                </a:extLst>
              </p:cNvPr>
              <p:cNvSpPr/>
              <p:nvPr/>
            </p:nvSpPr>
            <p:spPr>
              <a:xfrm>
                <a:off x="8677933" y="2080032"/>
                <a:ext cx="175184"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0" name="Oval 299">
                <a:extLst>
                  <a:ext uri="{FF2B5EF4-FFF2-40B4-BE49-F238E27FC236}">
                    <a16:creationId xmlns:a16="http://schemas.microsoft.com/office/drawing/2014/main" id="{C466565A-8F4B-ADF0-6FB7-7D132E81A0D7}"/>
                  </a:ext>
                </a:extLst>
              </p:cNvPr>
              <p:cNvSpPr/>
              <p:nvPr/>
            </p:nvSpPr>
            <p:spPr>
              <a:xfrm>
                <a:off x="9572560" y="2080032"/>
                <a:ext cx="175184" cy="172879"/>
              </a:xfrm>
              <a:prstGeom prst="ellipse">
                <a:avLst/>
              </a:prstGeom>
              <a:solidFill>
                <a:schemeClr val="tx1"/>
              </a:solidFill>
              <a:ln w="12700" cap="flat" cmpd="sng" algn="ctr">
                <a:solidFill>
                  <a:srgbClr val="019FE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2" name="Oval 301">
                <a:extLst>
                  <a:ext uri="{FF2B5EF4-FFF2-40B4-BE49-F238E27FC236}">
                    <a16:creationId xmlns:a16="http://schemas.microsoft.com/office/drawing/2014/main" id="{878F4DAD-52D9-E631-281C-88137317B28F}"/>
                  </a:ext>
                </a:extLst>
              </p:cNvPr>
              <p:cNvSpPr/>
              <p:nvPr/>
            </p:nvSpPr>
            <p:spPr>
              <a:xfrm>
                <a:off x="4415645" y="1375968"/>
                <a:ext cx="175184"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116" name="Oval 115">
              <a:extLst>
                <a:ext uri="{FF2B5EF4-FFF2-40B4-BE49-F238E27FC236}">
                  <a16:creationId xmlns:a16="http://schemas.microsoft.com/office/drawing/2014/main" id="{94A3117C-9AE2-042F-831B-E90E282D76CB}"/>
                </a:ext>
              </a:extLst>
            </p:cNvPr>
            <p:cNvSpPr/>
            <p:nvPr/>
          </p:nvSpPr>
          <p:spPr>
            <a:xfrm>
              <a:off x="5521570" y="1562679"/>
              <a:ext cx="175184"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3" name="Title 112">
            <a:extLst>
              <a:ext uri="{FF2B5EF4-FFF2-40B4-BE49-F238E27FC236}">
                <a16:creationId xmlns:a16="http://schemas.microsoft.com/office/drawing/2014/main" id="{4F29F578-AB14-2F9B-02CF-CCEE48BFF5D4}"/>
              </a:ext>
            </a:extLst>
          </p:cNvPr>
          <p:cNvSpPr>
            <a:spLocks noGrp="1"/>
          </p:cNvSpPr>
          <p:nvPr>
            <p:ph type="title"/>
          </p:nvPr>
        </p:nvSpPr>
        <p:spPr/>
        <p:txBody>
          <a:bodyPr/>
          <a:lstStyle/>
          <a:p>
            <a:r>
              <a:rPr lang="en-US" sz="2400" dirty="0">
                <a:latin typeface="Arial"/>
                <a:cs typeface="Arial"/>
              </a:rPr>
              <a:t>Day in the Life (Future state)</a:t>
            </a:r>
            <a:endParaRPr lang="en-IN" sz="2400" dirty="0"/>
          </a:p>
        </p:txBody>
      </p:sp>
      <p:cxnSp>
        <p:nvCxnSpPr>
          <p:cNvPr id="207" name="Straight Arrow Connector 206">
            <a:extLst>
              <a:ext uri="{FF2B5EF4-FFF2-40B4-BE49-F238E27FC236}">
                <a16:creationId xmlns:a16="http://schemas.microsoft.com/office/drawing/2014/main" id="{791DA966-ACA0-BA48-0749-D20CD743E54D}"/>
              </a:ext>
            </a:extLst>
          </p:cNvPr>
          <p:cNvCxnSpPr>
            <a:cxnSpLocks/>
          </p:cNvCxnSpPr>
          <p:nvPr/>
        </p:nvCxnSpPr>
        <p:spPr>
          <a:xfrm>
            <a:off x="10726850" y="3593838"/>
            <a:ext cx="0" cy="701148"/>
          </a:xfrm>
          <a:prstGeom prst="straightConnector1">
            <a:avLst/>
          </a:prstGeom>
          <a:noFill/>
          <a:ln w="19050" cap="rnd" cmpd="sng" algn="ctr">
            <a:solidFill>
              <a:srgbClr val="FFC000"/>
            </a:solidFill>
            <a:prstDash val="sysDot"/>
            <a:round/>
            <a:tailEnd type="none" w="med" len="med"/>
          </a:ln>
          <a:effectLst/>
        </p:spPr>
      </p:cxnSp>
      <p:sp>
        <p:nvSpPr>
          <p:cNvPr id="208" name="TextBox 207">
            <a:extLst>
              <a:ext uri="{FF2B5EF4-FFF2-40B4-BE49-F238E27FC236}">
                <a16:creationId xmlns:a16="http://schemas.microsoft.com/office/drawing/2014/main" id="{2ED3F4E8-384F-28EB-1E4A-BBD073E94414}"/>
              </a:ext>
            </a:extLst>
          </p:cNvPr>
          <p:cNvSpPr txBox="1"/>
          <p:nvPr/>
        </p:nvSpPr>
        <p:spPr>
          <a:xfrm>
            <a:off x="9875654" y="4276431"/>
            <a:ext cx="1750305" cy="612934"/>
          </a:xfrm>
          <a:prstGeom prst="roundRect">
            <a:avLst/>
          </a:prstGeom>
          <a:noFill/>
          <a:ln>
            <a:no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pitchFamily="34" charset="0"/>
                <a:ea typeface="+mn-ea"/>
                <a:cs typeface="Arial" panose="020B0604020202020204" pitchFamily="34" charset="0"/>
              </a:rPr>
              <a:t>Automated </a:t>
            </a:r>
            <a:endParaRPr kumimoji="0" lang="en-US" sz="1000" b="0" i="0" u="none" strike="noStrike" kern="1200" cap="none" spc="0" normalizeH="0" baseline="0" noProof="0">
              <a:ln>
                <a:noFill/>
              </a:ln>
              <a:solidFill>
                <a:srgbClr val="010048"/>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pitchFamily="34" charset="0"/>
                <a:ea typeface="+mn-ea"/>
                <a:cs typeface="Arial" panose="020B0604020202020204" pitchFamily="34" charset="0"/>
              </a:rPr>
              <a:t>deployment with rollback options</a:t>
            </a:r>
            <a:endParaRPr kumimoji="0" lang="en-US" sz="1000" b="0" i="0" u="none" strike="noStrike" kern="1200" cap="none" spc="0" normalizeH="0" baseline="0" noProof="0">
              <a:ln>
                <a:noFill/>
              </a:ln>
              <a:solidFill>
                <a:srgbClr val="010048"/>
              </a:solidFill>
              <a:effectLst/>
              <a:uLnTx/>
              <a:uFillTx/>
              <a:latin typeface="Arial" panose="020B0604020202020204" pitchFamily="34" charset="0"/>
              <a:ea typeface="+mn-ea"/>
              <a:cs typeface="Arial" panose="020B0604020202020204" pitchFamily="34" charset="0"/>
            </a:endParaRPr>
          </a:p>
        </p:txBody>
      </p:sp>
      <p:sp>
        <p:nvSpPr>
          <p:cNvPr id="209" name="Rectangle: Rounded Corners 675">
            <a:extLst>
              <a:ext uri="{FF2B5EF4-FFF2-40B4-BE49-F238E27FC236}">
                <a16:creationId xmlns:a16="http://schemas.microsoft.com/office/drawing/2014/main" id="{8295A93B-7817-F96A-ACC7-E891C39D42A8}"/>
              </a:ext>
            </a:extLst>
          </p:cNvPr>
          <p:cNvSpPr/>
          <p:nvPr/>
        </p:nvSpPr>
        <p:spPr>
          <a:xfrm>
            <a:off x="10555966" y="4265052"/>
            <a:ext cx="330200" cy="457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0" name="Rectangle: Rounded Corners 209">
            <a:extLst>
              <a:ext uri="{FF2B5EF4-FFF2-40B4-BE49-F238E27FC236}">
                <a16:creationId xmlns:a16="http://schemas.microsoft.com/office/drawing/2014/main" id="{DC5F9FF1-4F05-F4CC-A803-41F264679C76}"/>
              </a:ext>
            </a:extLst>
          </p:cNvPr>
          <p:cNvSpPr/>
          <p:nvPr/>
        </p:nvSpPr>
        <p:spPr>
          <a:xfrm>
            <a:off x="7696544" y="5092555"/>
            <a:ext cx="330200" cy="45719"/>
          </a:xfrm>
          <a:prstGeom prst="roundRect">
            <a:avLst>
              <a:gd name="adj" fmla="val 50000"/>
            </a:avLst>
          </a:prstGeom>
          <a:solidFill>
            <a:srgbClr val="FFC000"/>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220" name="Group 219">
            <a:extLst>
              <a:ext uri="{FF2B5EF4-FFF2-40B4-BE49-F238E27FC236}">
                <a16:creationId xmlns:a16="http://schemas.microsoft.com/office/drawing/2014/main" id="{4C095A2E-AFEB-A56B-FD5B-6541C13B898C}"/>
              </a:ext>
            </a:extLst>
          </p:cNvPr>
          <p:cNvGrpSpPr/>
          <p:nvPr/>
        </p:nvGrpSpPr>
        <p:grpSpPr>
          <a:xfrm>
            <a:off x="2426052" y="6100878"/>
            <a:ext cx="7360622" cy="259925"/>
            <a:chOff x="2302438" y="6291945"/>
            <a:chExt cx="7491043" cy="259925"/>
          </a:xfrm>
        </p:grpSpPr>
        <p:sp>
          <p:nvSpPr>
            <p:cNvPr id="213" name="Rectangle: Rounded Corners 473">
              <a:extLst>
                <a:ext uri="{FF2B5EF4-FFF2-40B4-BE49-F238E27FC236}">
                  <a16:creationId xmlns:a16="http://schemas.microsoft.com/office/drawing/2014/main" id="{ABCD36C1-1C86-1C29-EB00-9036C7CED6B4}"/>
                </a:ext>
              </a:extLst>
            </p:cNvPr>
            <p:cNvSpPr/>
            <p:nvPr/>
          </p:nvSpPr>
          <p:spPr>
            <a:xfrm>
              <a:off x="2302438" y="6291945"/>
              <a:ext cx="7491043" cy="259925"/>
            </a:xfrm>
            <a:prstGeom prst="round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25252"/>
                </a:solidFill>
                <a:effectLst/>
                <a:uLnTx/>
                <a:uFillTx/>
                <a:latin typeface="Arial" panose="020B0604020202020204"/>
                <a:ea typeface="+mn-ea"/>
                <a:cs typeface="+mn-cs"/>
              </a:endParaRPr>
            </a:p>
          </p:txBody>
        </p:sp>
        <p:sp>
          <p:nvSpPr>
            <p:cNvPr id="214" name="TextBox 213">
              <a:extLst>
                <a:ext uri="{FF2B5EF4-FFF2-40B4-BE49-F238E27FC236}">
                  <a16:creationId xmlns:a16="http://schemas.microsoft.com/office/drawing/2014/main" id="{F1589888-5BB0-F40F-535C-B695477EAEEA}"/>
                </a:ext>
              </a:extLst>
            </p:cNvPr>
            <p:cNvSpPr txBox="1"/>
            <p:nvPr/>
          </p:nvSpPr>
          <p:spPr>
            <a:xfrm>
              <a:off x="2911093" y="6307353"/>
              <a:ext cx="1607090" cy="229108"/>
            </a:xfrm>
            <a:prstGeom prst="rect">
              <a:avLst/>
            </a:prstGeom>
            <a:noFill/>
          </p:spPr>
          <p:txBody>
            <a:bodyPr wrap="square">
              <a:spAutoFit/>
            </a:bodyPr>
            <a:lstStyle>
              <a:defPPr>
                <a:defRPr lang="en-US"/>
              </a:defPPr>
              <a:lvl1pPr algn="ctr">
                <a:defRPr sz="900" b="1"/>
              </a:lvl1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0048"/>
                  </a:solidFill>
                  <a:effectLst/>
                  <a:uLnTx/>
                  <a:uFillTx/>
                  <a:latin typeface="Arial" panose="020B0604020202020204"/>
                  <a:ea typeface="+mn-ea"/>
                  <a:cs typeface="+mn-cs"/>
                </a:rPr>
                <a:t>Manual processes</a:t>
              </a:r>
            </a:p>
          </p:txBody>
        </p:sp>
        <p:sp>
          <p:nvSpPr>
            <p:cNvPr id="215" name="TextBox 214">
              <a:extLst>
                <a:ext uri="{FF2B5EF4-FFF2-40B4-BE49-F238E27FC236}">
                  <a16:creationId xmlns:a16="http://schemas.microsoft.com/office/drawing/2014/main" id="{50060632-2E73-8C23-9A95-F641E9271AB6}"/>
                </a:ext>
              </a:extLst>
            </p:cNvPr>
            <p:cNvSpPr txBox="1"/>
            <p:nvPr/>
          </p:nvSpPr>
          <p:spPr>
            <a:xfrm>
              <a:off x="5114717" y="6306491"/>
              <a:ext cx="1985346" cy="230832"/>
            </a:xfrm>
            <a:prstGeom prst="rect">
              <a:avLst/>
            </a:prstGeom>
            <a:noFill/>
          </p:spPr>
          <p:txBody>
            <a:bodyPr wrap="square">
              <a:spAutoFit/>
            </a:bodyPr>
            <a:lstStyle>
              <a:defPPr>
                <a:defRPr lang="en-US"/>
              </a:defPPr>
              <a:lvl1pPr algn="ctr">
                <a:defRPr sz="900" b="1"/>
              </a:lvl1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0048"/>
                  </a:solidFill>
                  <a:effectLst/>
                  <a:uLnTx/>
                  <a:uFillTx/>
                  <a:latin typeface="Arial" panose="020B0604020202020204"/>
                  <a:ea typeface="+mn-ea"/>
                  <a:cs typeface="+mn-cs"/>
                </a:rPr>
                <a:t>Partially Automated Processes</a:t>
              </a:r>
            </a:p>
          </p:txBody>
        </p:sp>
        <p:sp>
          <p:nvSpPr>
            <p:cNvPr id="216" name="Rectangle: Rounded Corners 479">
              <a:extLst>
                <a:ext uri="{FF2B5EF4-FFF2-40B4-BE49-F238E27FC236}">
                  <a16:creationId xmlns:a16="http://schemas.microsoft.com/office/drawing/2014/main" id="{3D93E4ED-29E4-211F-0972-FD35D7CAB3C2}"/>
                </a:ext>
              </a:extLst>
            </p:cNvPr>
            <p:cNvSpPr/>
            <p:nvPr/>
          </p:nvSpPr>
          <p:spPr>
            <a:xfrm>
              <a:off x="2452766" y="6386559"/>
              <a:ext cx="435690" cy="70697"/>
            </a:xfrm>
            <a:prstGeom prst="roundRect">
              <a:avLst>
                <a:gd name="adj" fmla="val 50000"/>
              </a:avLst>
            </a:prstGeom>
            <a:solidFill>
              <a:srgbClr val="C0000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25252"/>
                </a:solidFill>
                <a:effectLst/>
                <a:uLnTx/>
                <a:uFillTx/>
                <a:latin typeface="Arial" panose="020B0604020202020204"/>
                <a:ea typeface="+mn-ea"/>
                <a:cs typeface="+mn-cs"/>
              </a:endParaRPr>
            </a:p>
          </p:txBody>
        </p:sp>
        <p:sp>
          <p:nvSpPr>
            <p:cNvPr id="217" name="Rectangle: Rounded Corners 480">
              <a:extLst>
                <a:ext uri="{FF2B5EF4-FFF2-40B4-BE49-F238E27FC236}">
                  <a16:creationId xmlns:a16="http://schemas.microsoft.com/office/drawing/2014/main" id="{F820B38D-7DB4-D596-9D6D-CE0391246486}"/>
                </a:ext>
              </a:extLst>
            </p:cNvPr>
            <p:cNvSpPr>
              <a:spLocks/>
            </p:cNvSpPr>
            <p:nvPr/>
          </p:nvSpPr>
          <p:spPr>
            <a:xfrm>
              <a:off x="4656249" y="6386559"/>
              <a:ext cx="435690" cy="70697"/>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25252"/>
                </a:solidFill>
                <a:effectLst/>
                <a:highlight>
                  <a:srgbClr val="EAC71D"/>
                </a:highlight>
                <a:uLnTx/>
                <a:uFillTx/>
                <a:latin typeface="Arial" panose="020B0604020202020204"/>
                <a:ea typeface="+mn-ea"/>
                <a:cs typeface="+mn-cs"/>
              </a:endParaRPr>
            </a:p>
          </p:txBody>
        </p:sp>
        <p:sp>
          <p:nvSpPr>
            <p:cNvPr id="218" name="TextBox 217">
              <a:extLst>
                <a:ext uri="{FF2B5EF4-FFF2-40B4-BE49-F238E27FC236}">
                  <a16:creationId xmlns:a16="http://schemas.microsoft.com/office/drawing/2014/main" id="{70D20D0E-68B6-B26D-B36F-3C663F9A843A}"/>
                </a:ext>
              </a:extLst>
            </p:cNvPr>
            <p:cNvSpPr txBox="1"/>
            <p:nvPr/>
          </p:nvSpPr>
          <p:spPr>
            <a:xfrm>
              <a:off x="7759136" y="6307354"/>
              <a:ext cx="1896278" cy="229107"/>
            </a:xfrm>
            <a:prstGeom prst="rect">
              <a:avLst/>
            </a:prstGeom>
            <a:noFill/>
          </p:spPr>
          <p:txBody>
            <a:bodyPr wrap="square">
              <a:spAutoFit/>
            </a:bodyPr>
            <a:lstStyle>
              <a:defPPr>
                <a:defRPr lang="en-US"/>
              </a:defPPr>
              <a:lvl1pPr algn="ctr">
                <a:defRPr sz="900" b="1"/>
              </a:lvl1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10048"/>
                  </a:solidFill>
                  <a:effectLst/>
                  <a:uLnTx/>
                  <a:uFillTx/>
                  <a:latin typeface="Arial" panose="020B0604020202020204"/>
                  <a:ea typeface="+mn-ea"/>
                  <a:cs typeface="+mn-cs"/>
                </a:rPr>
                <a:t> Automated Processes</a:t>
              </a:r>
            </a:p>
          </p:txBody>
        </p:sp>
        <p:sp>
          <p:nvSpPr>
            <p:cNvPr id="219" name="Rectangle: Rounded Corners 480">
              <a:extLst>
                <a:ext uri="{FF2B5EF4-FFF2-40B4-BE49-F238E27FC236}">
                  <a16:creationId xmlns:a16="http://schemas.microsoft.com/office/drawing/2014/main" id="{31482F9E-3E6D-C147-E87B-D5EC4F8CD944}"/>
                </a:ext>
              </a:extLst>
            </p:cNvPr>
            <p:cNvSpPr>
              <a:spLocks/>
            </p:cNvSpPr>
            <p:nvPr/>
          </p:nvSpPr>
          <p:spPr>
            <a:xfrm>
              <a:off x="7298379" y="6386895"/>
              <a:ext cx="435690" cy="70025"/>
            </a:xfrm>
            <a:prstGeom prst="roundRect">
              <a:avLst>
                <a:gd name="adj" fmla="val 50000"/>
              </a:avLst>
            </a:prstGeom>
            <a:solidFill>
              <a:schemeClr val="accent5"/>
            </a:solidFill>
            <a:ln w="12700" cap="flat" cmpd="sng" algn="ctr">
              <a:no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25252"/>
                </a:solidFill>
                <a:effectLst/>
                <a:highlight>
                  <a:srgbClr val="EAC71D"/>
                </a:highlight>
                <a:uLnTx/>
                <a:uFillTx/>
                <a:latin typeface="Arial" panose="020B0604020202020204"/>
                <a:ea typeface="+mn-ea"/>
                <a:cs typeface="+mn-cs"/>
              </a:endParaRPr>
            </a:p>
          </p:txBody>
        </p:sp>
      </p:grpSp>
      <p:sp>
        <p:nvSpPr>
          <p:cNvPr id="104" name="TextBox 103">
            <a:extLst>
              <a:ext uri="{FF2B5EF4-FFF2-40B4-BE49-F238E27FC236}">
                <a16:creationId xmlns:a16="http://schemas.microsoft.com/office/drawing/2014/main" id="{01ECA730-8FB9-0AE7-1457-99CF1D1824BF}"/>
              </a:ext>
            </a:extLst>
          </p:cNvPr>
          <p:cNvSpPr txBox="1"/>
          <p:nvPr/>
        </p:nvSpPr>
        <p:spPr>
          <a:xfrm rot="16200000">
            <a:off x="-445426" y="1597241"/>
            <a:ext cx="1303933" cy="243050"/>
          </a:xfrm>
          <a:prstGeom prst="rect">
            <a:avLst/>
          </a:prstGeom>
          <a:solidFill>
            <a:srgbClr val="000048"/>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a:ln>
                  <a:noFill/>
                </a:ln>
                <a:solidFill>
                  <a:srgbClr val="FFFFFF"/>
                </a:solidFill>
                <a:effectLst/>
                <a:uLnTx/>
                <a:uFillTx/>
                <a:latin typeface="Arial" panose="020B0604020202020204"/>
                <a:ea typeface="+mn-ea"/>
                <a:cs typeface="+mn-cs"/>
              </a:rPr>
              <a:t>Tools</a:t>
            </a:r>
            <a:endParaRPr kumimoji="0" lang="en-IN" sz="10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5" name="TextBox 104">
            <a:extLst>
              <a:ext uri="{FF2B5EF4-FFF2-40B4-BE49-F238E27FC236}">
                <a16:creationId xmlns:a16="http://schemas.microsoft.com/office/drawing/2014/main" id="{C2CD874B-6369-C4E7-D057-71969FD919C1}"/>
              </a:ext>
            </a:extLst>
          </p:cNvPr>
          <p:cNvSpPr txBox="1"/>
          <p:nvPr/>
        </p:nvSpPr>
        <p:spPr>
          <a:xfrm rot="16200000">
            <a:off x="-977981" y="4684786"/>
            <a:ext cx="2384220" cy="258226"/>
          </a:xfrm>
          <a:prstGeom prst="rect">
            <a:avLst/>
          </a:prstGeom>
          <a:solidFill>
            <a:srgbClr val="000048"/>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0" cap="none" spc="0" normalizeH="0" baseline="0" noProof="0">
                <a:ln>
                  <a:noFill/>
                </a:ln>
                <a:solidFill>
                  <a:srgbClr val="FFFFFF"/>
                </a:solidFill>
                <a:effectLst/>
                <a:uLnTx/>
                <a:uFillTx/>
                <a:latin typeface="Arial" panose="020B0604020202020204"/>
                <a:ea typeface="+mn-ea"/>
                <a:cs typeface="+mn-cs"/>
              </a:rPr>
              <a:t>Gen AI &amp; Automation Maturity</a:t>
            </a:r>
          </a:p>
        </p:txBody>
      </p:sp>
      <p:sp>
        <p:nvSpPr>
          <p:cNvPr id="269" name="TextBox 268">
            <a:extLst>
              <a:ext uri="{FF2B5EF4-FFF2-40B4-BE49-F238E27FC236}">
                <a16:creationId xmlns:a16="http://schemas.microsoft.com/office/drawing/2014/main" id="{14C53394-0F53-4168-AD63-D0BB6B182A12}"/>
              </a:ext>
            </a:extLst>
          </p:cNvPr>
          <p:cNvSpPr txBox="1"/>
          <p:nvPr/>
        </p:nvSpPr>
        <p:spPr>
          <a:xfrm>
            <a:off x="8107839" y="4141586"/>
            <a:ext cx="1467941" cy="783193"/>
          </a:xfrm>
          <a:prstGeom prst="round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solidFill>
                  <a:srgbClr val="010048"/>
                </a:solidFill>
                <a:effectLst/>
                <a:uLnTx/>
                <a:uFillTx/>
                <a:latin typeface="Arial" panose="020B0604020202020204"/>
                <a:ea typeface="Times New Roman" panose="02020603050405020304" pitchFamily="18" charset="0"/>
                <a:cs typeface="+mn-cs"/>
              </a:rPr>
              <a:t>Gen AI identify code quality issues &amp; suggest improvements</a:t>
            </a:r>
            <a:endParaRPr kumimoji="0" lang="en-US" sz="1000" b="0" i="0" u="none" strike="noStrike" kern="0" cap="none" spc="0" normalizeH="0" baseline="0" noProof="0">
              <a:ln>
                <a:noFill/>
              </a:ln>
              <a:solidFill>
                <a:srgbClr val="010048"/>
              </a:solidFill>
              <a:effectLst/>
              <a:uLnTx/>
              <a:uFillTx/>
              <a:latin typeface="Arial" panose="020B0604020202020204"/>
              <a:ea typeface="+mn-ea"/>
              <a:cs typeface="+mn-cs"/>
            </a:endParaRPr>
          </a:p>
        </p:txBody>
      </p:sp>
      <p:cxnSp>
        <p:nvCxnSpPr>
          <p:cNvPr id="270" name="Straight Arrow Connector 269">
            <a:extLst>
              <a:ext uri="{FF2B5EF4-FFF2-40B4-BE49-F238E27FC236}">
                <a16:creationId xmlns:a16="http://schemas.microsoft.com/office/drawing/2014/main" id="{5ACB5ACE-AE35-6A72-3515-3FC859FD2087}"/>
              </a:ext>
            </a:extLst>
          </p:cNvPr>
          <p:cNvCxnSpPr>
            <a:cxnSpLocks/>
            <a:endCxn id="210" idx="0"/>
          </p:cNvCxnSpPr>
          <p:nvPr/>
        </p:nvCxnSpPr>
        <p:spPr>
          <a:xfrm flipH="1">
            <a:off x="7861644" y="3586315"/>
            <a:ext cx="543" cy="1506240"/>
          </a:xfrm>
          <a:prstGeom prst="straightConnector1">
            <a:avLst/>
          </a:prstGeom>
          <a:noFill/>
          <a:ln w="19050" cap="rnd" cmpd="sng" algn="ctr">
            <a:solidFill>
              <a:srgbClr val="FFC000"/>
            </a:solidFill>
            <a:prstDash val="sysDot"/>
            <a:round/>
            <a:tailEnd type="none" w="med" len="med"/>
          </a:ln>
          <a:effectLst/>
        </p:spPr>
      </p:cxnSp>
      <p:grpSp>
        <p:nvGrpSpPr>
          <p:cNvPr id="240" name="Group 239">
            <a:extLst>
              <a:ext uri="{FF2B5EF4-FFF2-40B4-BE49-F238E27FC236}">
                <a16:creationId xmlns:a16="http://schemas.microsoft.com/office/drawing/2014/main" id="{DFDB6754-F2E6-E043-CA2E-76E9207A4EA8}"/>
              </a:ext>
            </a:extLst>
          </p:cNvPr>
          <p:cNvGrpSpPr/>
          <p:nvPr/>
        </p:nvGrpSpPr>
        <p:grpSpPr>
          <a:xfrm rot="5400000">
            <a:off x="-891944" y="2760462"/>
            <a:ext cx="1084030" cy="340024"/>
            <a:chOff x="814977" y="-1051978"/>
            <a:chExt cx="1982447" cy="621827"/>
          </a:xfrm>
        </p:grpSpPr>
        <p:sp>
          <p:nvSpPr>
            <p:cNvPr id="237" name="Rectangle 236">
              <a:extLst>
                <a:ext uri="{FF2B5EF4-FFF2-40B4-BE49-F238E27FC236}">
                  <a16:creationId xmlns:a16="http://schemas.microsoft.com/office/drawing/2014/main" id="{B8E27789-39E4-D874-BA86-D79C58961F78}"/>
                </a:ext>
              </a:extLst>
            </p:cNvPr>
            <p:cNvSpPr>
              <a:spLocks/>
            </p:cNvSpPr>
            <p:nvPr/>
          </p:nvSpPr>
          <p:spPr bwMode="auto">
            <a:xfrm>
              <a:off x="814977" y="-1051978"/>
              <a:ext cx="621827" cy="621827"/>
            </a:xfrm>
            <a:prstGeom prst="rect">
              <a:avLst/>
            </a:prstGeom>
            <a:solidFill>
              <a:srgbClr val="B81F2D"/>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238" name="Rectangle 237">
              <a:extLst>
                <a:ext uri="{FF2B5EF4-FFF2-40B4-BE49-F238E27FC236}">
                  <a16:creationId xmlns:a16="http://schemas.microsoft.com/office/drawing/2014/main" id="{AA4680E5-8658-5525-C006-AB60ABA680AE}"/>
                </a:ext>
              </a:extLst>
            </p:cNvPr>
            <p:cNvSpPr>
              <a:spLocks/>
            </p:cNvSpPr>
            <p:nvPr/>
          </p:nvSpPr>
          <p:spPr bwMode="auto">
            <a:xfrm>
              <a:off x="1489777" y="-1051978"/>
              <a:ext cx="621827" cy="621827"/>
            </a:xfrm>
            <a:prstGeom prst="rect">
              <a:avLst/>
            </a:prstGeom>
            <a:solidFill>
              <a:srgbClr val="E9C71D"/>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sp>
          <p:nvSpPr>
            <p:cNvPr id="239" name="Rectangle 238">
              <a:extLst>
                <a:ext uri="{FF2B5EF4-FFF2-40B4-BE49-F238E27FC236}">
                  <a16:creationId xmlns:a16="http://schemas.microsoft.com/office/drawing/2014/main" id="{674F4722-2BA8-0592-8AFD-983D9BD2A537}"/>
                </a:ext>
              </a:extLst>
            </p:cNvPr>
            <p:cNvSpPr>
              <a:spLocks/>
            </p:cNvSpPr>
            <p:nvPr/>
          </p:nvSpPr>
          <p:spPr bwMode="auto">
            <a:xfrm>
              <a:off x="2175597" y="-1051978"/>
              <a:ext cx="621827" cy="621827"/>
            </a:xfrm>
            <a:prstGeom prst="rect">
              <a:avLst/>
            </a:prstGeom>
            <a:solidFill>
              <a:srgbClr val="2DB81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grpSp>
      <p:grpSp>
        <p:nvGrpSpPr>
          <p:cNvPr id="320" name="Group 319">
            <a:extLst>
              <a:ext uri="{FF2B5EF4-FFF2-40B4-BE49-F238E27FC236}">
                <a16:creationId xmlns:a16="http://schemas.microsoft.com/office/drawing/2014/main" id="{C51B88A5-D2F5-7879-A537-7BAB93D630EE}"/>
              </a:ext>
            </a:extLst>
          </p:cNvPr>
          <p:cNvGrpSpPr/>
          <p:nvPr/>
        </p:nvGrpSpPr>
        <p:grpSpPr>
          <a:xfrm>
            <a:off x="11533664" y="2779817"/>
            <a:ext cx="163868" cy="111816"/>
            <a:chOff x="11763141" y="3831981"/>
            <a:chExt cx="254051" cy="173354"/>
          </a:xfrm>
        </p:grpSpPr>
        <p:cxnSp>
          <p:nvCxnSpPr>
            <p:cNvPr id="317" name="Straight Connector 316">
              <a:extLst>
                <a:ext uri="{FF2B5EF4-FFF2-40B4-BE49-F238E27FC236}">
                  <a16:creationId xmlns:a16="http://schemas.microsoft.com/office/drawing/2014/main" id="{F83A7E77-1726-14A0-998E-C2FEE422BD87}"/>
                </a:ext>
              </a:extLst>
            </p:cNvPr>
            <p:cNvCxnSpPr/>
            <p:nvPr/>
          </p:nvCxnSpPr>
          <p:spPr>
            <a:xfrm>
              <a:off x="11763141" y="3911075"/>
              <a:ext cx="94259" cy="942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284B245D-19E8-9292-0DE8-6F94439C07CE}"/>
                </a:ext>
              </a:extLst>
            </p:cNvPr>
            <p:cNvCxnSpPr/>
            <p:nvPr/>
          </p:nvCxnSpPr>
          <p:spPr>
            <a:xfrm flipV="1">
              <a:off x="11840616" y="3831981"/>
              <a:ext cx="176576" cy="17062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DF7B739-C21E-FE0B-C067-A181DCEAECAB}"/>
              </a:ext>
            </a:extLst>
          </p:cNvPr>
          <p:cNvGrpSpPr/>
          <p:nvPr/>
        </p:nvGrpSpPr>
        <p:grpSpPr>
          <a:xfrm>
            <a:off x="10269650" y="2500400"/>
            <a:ext cx="995533" cy="1051560"/>
            <a:chOff x="10269650" y="2500400"/>
            <a:chExt cx="995533" cy="1051560"/>
          </a:xfrm>
        </p:grpSpPr>
        <p:cxnSp>
          <p:nvCxnSpPr>
            <p:cNvPr id="39" name="Straight Connector 38">
              <a:extLst>
                <a:ext uri="{FF2B5EF4-FFF2-40B4-BE49-F238E27FC236}">
                  <a16:creationId xmlns:a16="http://schemas.microsoft.com/office/drawing/2014/main" id="{032B9376-C588-456C-73E6-EEE86024B46D}"/>
                </a:ext>
              </a:extLst>
            </p:cNvPr>
            <p:cNvCxnSpPr>
              <a:cxnSpLocks/>
            </p:cNvCxnSpPr>
            <p:nvPr/>
          </p:nvCxnSpPr>
          <p:spPr>
            <a:xfrm>
              <a:off x="11164775" y="2500400"/>
              <a:ext cx="0" cy="1051560"/>
            </a:xfrm>
            <a:prstGeom prst="line">
              <a:avLst/>
            </a:prstGeom>
            <a:noFill/>
            <a:ln w="12700" cap="flat" cmpd="sng" algn="ctr">
              <a:solidFill>
                <a:srgbClr val="019FE0"/>
              </a:solidFill>
              <a:prstDash val="sysDot"/>
              <a:miter lim="800000"/>
            </a:ln>
            <a:effectLst/>
          </p:spPr>
        </p:cxnSp>
        <p:sp>
          <p:nvSpPr>
            <p:cNvPr id="52" name="TextBox 51">
              <a:extLst>
                <a:ext uri="{FF2B5EF4-FFF2-40B4-BE49-F238E27FC236}">
                  <a16:creationId xmlns:a16="http://schemas.microsoft.com/office/drawing/2014/main" id="{8F9E5117-C180-FF4E-7FC0-6D172B8F36D0}"/>
                </a:ext>
              </a:extLst>
            </p:cNvPr>
            <p:cNvSpPr txBox="1"/>
            <p:nvPr/>
          </p:nvSpPr>
          <p:spPr>
            <a:xfrm>
              <a:off x="10269650" y="3011724"/>
              <a:ext cx="914400" cy="369332"/>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Deployment</a:t>
              </a:r>
            </a:p>
          </p:txBody>
        </p:sp>
        <p:pic>
          <p:nvPicPr>
            <p:cNvPr id="54" name="Graphic 75">
              <a:extLst>
                <a:ext uri="{FF2B5EF4-FFF2-40B4-BE49-F238E27FC236}">
                  <a16:creationId xmlns:a16="http://schemas.microsoft.com/office/drawing/2014/main" id="{52FB7390-9B2A-2E94-EDC3-78485F3A45F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569356" y="2680728"/>
              <a:ext cx="298603" cy="298603"/>
            </a:xfrm>
            <a:prstGeom prst="rect">
              <a:avLst/>
            </a:prstGeom>
          </p:spPr>
        </p:pic>
        <p:sp>
          <p:nvSpPr>
            <p:cNvPr id="315" name="Oval 314">
              <a:extLst>
                <a:ext uri="{FF2B5EF4-FFF2-40B4-BE49-F238E27FC236}">
                  <a16:creationId xmlns:a16="http://schemas.microsoft.com/office/drawing/2014/main" id="{DA9C9F9A-1BE2-D143-23D8-A2858EEECA5B}"/>
                </a:ext>
              </a:extLst>
            </p:cNvPr>
            <p:cNvSpPr/>
            <p:nvPr/>
          </p:nvSpPr>
          <p:spPr>
            <a:xfrm>
              <a:off x="11064367"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1" name="Triangle 320">
              <a:extLst>
                <a:ext uri="{FF2B5EF4-FFF2-40B4-BE49-F238E27FC236}">
                  <a16:creationId xmlns:a16="http://schemas.microsoft.com/office/drawing/2014/main" id="{17B6D781-CCF4-60FE-C522-DD4C29C49699}"/>
                </a:ext>
              </a:extLst>
            </p:cNvPr>
            <p:cNvSpPr/>
            <p:nvPr/>
          </p:nvSpPr>
          <p:spPr>
            <a:xfrm rot="5400000">
              <a:off x="11115541"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3" name="Triangle 332">
              <a:extLst>
                <a:ext uri="{FF2B5EF4-FFF2-40B4-BE49-F238E27FC236}">
                  <a16:creationId xmlns:a16="http://schemas.microsoft.com/office/drawing/2014/main" id="{E6C5D499-9E33-602F-ADEC-EAA63510B2A5}"/>
                </a:ext>
              </a:extLst>
            </p:cNvPr>
            <p:cNvSpPr/>
            <p:nvPr/>
          </p:nvSpPr>
          <p:spPr>
            <a:xfrm rot="5400000">
              <a:off x="11088671"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0" name="Group 39">
            <a:extLst>
              <a:ext uri="{FF2B5EF4-FFF2-40B4-BE49-F238E27FC236}">
                <a16:creationId xmlns:a16="http://schemas.microsoft.com/office/drawing/2014/main" id="{C71E7F87-B225-87AE-2603-E66104128288}"/>
              </a:ext>
            </a:extLst>
          </p:cNvPr>
          <p:cNvGrpSpPr/>
          <p:nvPr/>
        </p:nvGrpSpPr>
        <p:grpSpPr>
          <a:xfrm>
            <a:off x="9407803" y="2500400"/>
            <a:ext cx="864260" cy="1051560"/>
            <a:chOff x="9535291" y="2500400"/>
            <a:chExt cx="864260" cy="1051560"/>
          </a:xfrm>
        </p:grpSpPr>
        <p:sp>
          <p:nvSpPr>
            <p:cNvPr id="16" name="TextBox 15">
              <a:extLst>
                <a:ext uri="{FF2B5EF4-FFF2-40B4-BE49-F238E27FC236}">
                  <a16:creationId xmlns:a16="http://schemas.microsoft.com/office/drawing/2014/main" id="{DBE69094-40D7-C231-9167-46416C32BCB5}"/>
                </a:ext>
              </a:extLst>
            </p:cNvPr>
            <p:cNvSpPr txBox="1"/>
            <p:nvPr/>
          </p:nvSpPr>
          <p:spPr>
            <a:xfrm>
              <a:off x="9535291" y="3011724"/>
              <a:ext cx="755703" cy="365760"/>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Merge code</a:t>
              </a:r>
            </a:p>
          </p:txBody>
        </p:sp>
        <p:pic>
          <p:nvPicPr>
            <p:cNvPr id="23" name="Picture 109">
              <a:extLst>
                <a:ext uri="{FF2B5EF4-FFF2-40B4-BE49-F238E27FC236}">
                  <a16:creationId xmlns:a16="http://schemas.microsoft.com/office/drawing/2014/main" id="{1596CD64-ABF9-B8E2-ACC3-E861CB2619F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753967" y="2688813"/>
              <a:ext cx="298603" cy="298603"/>
            </a:xfrm>
            <a:prstGeom prst="rect">
              <a:avLst/>
            </a:prstGeom>
          </p:spPr>
        </p:pic>
        <p:cxnSp>
          <p:nvCxnSpPr>
            <p:cNvPr id="38" name="Straight Connector 37">
              <a:extLst>
                <a:ext uri="{FF2B5EF4-FFF2-40B4-BE49-F238E27FC236}">
                  <a16:creationId xmlns:a16="http://schemas.microsoft.com/office/drawing/2014/main" id="{BB6969AC-39FB-44DA-6762-3668944F7150}"/>
                </a:ext>
              </a:extLst>
            </p:cNvPr>
            <p:cNvCxnSpPr>
              <a:cxnSpLocks/>
            </p:cNvCxnSpPr>
            <p:nvPr/>
          </p:nvCxnSpPr>
          <p:spPr>
            <a:xfrm>
              <a:off x="10299143" y="2500400"/>
              <a:ext cx="0" cy="1051560"/>
            </a:xfrm>
            <a:prstGeom prst="line">
              <a:avLst/>
            </a:prstGeom>
            <a:noFill/>
            <a:ln w="12700" cap="flat" cmpd="sng" algn="ctr">
              <a:solidFill>
                <a:srgbClr val="019FE0"/>
              </a:solidFill>
              <a:prstDash val="sysDot"/>
              <a:miter lim="800000"/>
            </a:ln>
            <a:effectLst/>
          </p:spPr>
        </p:cxnSp>
        <p:sp>
          <p:nvSpPr>
            <p:cNvPr id="314" name="Oval 313">
              <a:extLst>
                <a:ext uri="{FF2B5EF4-FFF2-40B4-BE49-F238E27FC236}">
                  <a16:creationId xmlns:a16="http://schemas.microsoft.com/office/drawing/2014/main" id="{29F70E30-5B41-A76E-8B2F-CB1015B688E6}"/>
                </a:ext>
              </a:extLst>
            </p:cNvPr>
            <p:cNvSpPr/>
            <p:nvPr/>
          </p:nvSpPr>
          <p:spPr>
            <a:xfrm>
              <a:off x="10198735"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2" name="Triangle 321">
              <a:extLst>
                <a:ext uri="{FF2B5EF4-FFF2-40B4-BE49-F238E27FC236}">
                  <a16:creationId xmlns:a16="http://schemas.microsoft.com/office/drawing/2014/main" id="{E27B23C7-2A81-1780-2076-BF89FE0774E3}"/>
                </a:ext>
              </a:extLst>
            </p:cNvPr>
            <p:cNvSpPr/>
            <p:nvPr/>
          </p:nvSpPr>
          <p:spPr>
            <a:xfrm rot="5400000">
              <a:off x="10253392"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4" name="Triangle 333">
              <a:extLst>
                <a:ext uri="{FF2B5EF4-FFF2-40B4-BE49-F238E27FC236}">
                  <a16:creationId xmlns:a16="http://schemas.microsoft.com/office/drawing/2014/main" id="{75BBC4DC-9A69-D094-C967-E4304ABAEFB3}"/>
                </a:ext>
              </a:extLst>
            </p:cNvPr>
            <p:cNvSpPr/>
            <p:nvPr/>
          </p:nvSpPr>
          <p:spPr>
            <a:xfrm rot="5400000">
              <a:off x="10226522"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2" name="Group 41">
            <a:extLst>
              <a:ext uri="{FF2B5EF4-FFF2-40B4-BE49-F238E27FC236}">
                <a16:creationId xmlns:a16="http://schemas.microsoft.com/office/drawing/2014/main" id="{8D5D5B41-FFDA-BB61-A4BD-477E7AD9D87C}"/>
              </a:ext>
            </a:extLst>
          </p:cNvPr>
          <p:cNvGrpSpPr/>
          <p:nvPr/>
        </p:nvGrpSpPr>
        <p:grpSpPr>
          <a:xfrm>
            <a:off x="8462955" y="2500400"/>
            <a:ext cx="947257" cy="1051560"/>
            <a:chOff x="7738810" y="2500400"/>
            <a:chExt cx="947257" cy="1051560"/>
          </a:xfrm>
        </p:grpSpPr>
        <p:sp>
          <p:nvSpPr>
            <p:cNvPr id="14" name="TextBox 13">
              <a:extLst>
                <a:ext uri="{FF2B5EF4-FFF2-40B4-BE49-F238E27FC236}">
                  <a16:creationId xmlns:a16="http://schemas.microsoft.com/office/drawing/2014/main" id="{B7A161EB-1B06-9388-00C7-BE4AC3C94F60}"/>
                </a:ext>
              </a:extLst>
            </p:cNvPr>
            <p:cNvSpPr txBox="1"/>
            <p:nvPr/>
          </p:nvSpPr>
          <p:spPr>
            <a:xfrm>
              <a:off x="7738810" y="3011724"/>
              <a:ext cx="831273" cy="507831"/>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SonarQube Analysis &amp; Edit code</a:t>
              </a:r>
            </a:p>
          </p:txBody>
        </p:sp>
        <p:pic>
          <p:nvPicPr>
            <p:cNvPr id="24" name="Graphic 23">
              <a:extLst>
                <a:ext uri="{FF2B5EF4-FFF2-40B4-BE49-F238E27FC236}">
                  <a16:creationId xmlns:a16="http://schemas.microsoft.com/office/drawing/2014/main" id="{B4EC08BB-6F0C-F072-FD6D-6DD53277EF9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73550" y="2680626"/>
              <a:ext cx="197352" cy="241825"/>
            </a:xfrm>
            <a:prstGeom prst="rect">
              <a:avLst/>
            </a:prstGeom>
          </p:spPr>
        </p:pic>
        <p:cxnSp>
          <p:nvCxnSpPr>
            <p:cNvPr id="36" name="Straight Connector 35">
              <a:extLst>
                <a:ext uri="{FF2B5EF4-FFF2-40B4-BE49-F238E27FC236}">
                  <a16:creationId xmlns:a16="http://schemas.microsoft.com/office/drawing/2014/main" id="{188F9A71-D95A-1C56-57F9-950D3EAD8E4E}"/>
                </a:ext>
              </a:extLst>
            </p:cNvPr>
            <p:cNvCxnSpPr>
              <a:cxnSpLocks/>
            </p:cNvCxnSpPr>
            <p:nvPr/>
          </p:nvCxnSpPr>
          <p:spPr>
            <a:xfrm>
              <a:off x="8585659" y="2500400"/>
              <a:ext cx="0" cy="1051560"/>
            </a:xfrm>
            <a:prstGeom prst="line">
              <a:avLst/>
            </a:prstGeom>
            <a:noFill/>
            <a:ln w="12700" cap="flat" cmpd="sng" algn="ctr">
              <a:solidFill>
                <a:srgbClr val="019FE0"/>
              </a:solidFill>
              <a:prstDash val="sysDot"/>
              <a:miter lim="800000"/>
            </a:ln>
            <a:effectLst/>
          </p:spPr>
        </p:cxnSp>
        <p:sp>
          <p:nvSpPr>
            <p:cNvPr id="312" name="Oval 311">
              <a:extLst>
                <a:ext uri="{FF2B5EF4-FFF2-40B4-BE49-F238E27FC236}">
                  <a16:creationId xmlns:a16="http://schemas.microsoft.com/office/drawing/2014/main" id="{B298C7FD-B932-E971-4106-4131A31C2A84}"/>
                </a:ext>
              </a:extLst>
            </p:cNvPr>
            <p:cNvSpPr/>
            <p:nvPr/>
          </p:nvSpPr>
          <p:spPr>
            <a:xfrm>
              <a:off x="8485251"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4" name="Triangle 323">
              <a:extLst>
                <a:ext uri="{FF2B5EF4-FFF2-40B4-BE49-F238E27FC236}">
                  <a16:creationId xmlns:a16="http://schemas.microsoft.com/office/drawing/2014/main" id="{2041D458-EC1A-1FC2-7B96-826948B28CE8}"/>
                </a:ext>
              </a:extLst>
            </p:cNvPr>
            <p:cNvSpPr/>
            <p:nvPr/>
          </p:nvSpPr>
          <p:spPr>
            <a:xfrm rot="5400000">
              <a:off x="8542157"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6" name="Triangle 335">
              <a:extLst>
                <a:ext uri="{FF2B5EF4-FFF2-40B4-BE49-F238E27FC236}">
                  <a16:creationId xmlns:a16="http://schemas.microsoft.com/office/drawing/2014/main" id="{AEB5B39F-BC09-5CD3-4B6F-291151F60BDB}"/>
                </a:ext>
              </a:extLst>
            </p:cNvPr>
            <p:cNvSpPr/>
            <p:nvPr/>
          </p:nvSpPr>
          <p:spPr>
            <a:xfrm rot="5400000">
              <a:off x="8515287"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3" name="Group 42">
            <a:extLst>
              <a:ext uri="{FF2B5EF4-FFF2-40B4-BE49-F238E27FC236}">
                <a16:creationId xmlns:a16="http://schemas.microsoft.com/office/drawing/2014/main" id="{6ACB8C8B-5FDE-BE9E-81B1-4F64B70313EB}"/>
              </a:ext>
            </a:extLst>
          </p:cNvPr>
          <p:cNvGrpSpPr/>
          <p:nvPr/>
        </p:nvGrpSpPr>
        <p:grpSpPr>
          <a:xfrm>
            <a:off x="7451494" y="2500400"/>
            <a:ext cx="1013870" cy="1051560"/>
            <a:chOff x="6795389" y="2500400"/>
            <a:chExt cx="1013870" cy="1051560"/>
          </a:xfrm>
        </p:grpSpPr>
        <p:sp>
          <p:nvSpPr>
            <p:cNvPr id="13" name="TextBox 12">
              <a:extLst>
                <a:ext uri="{FF2B5EF4-FFF2-40B4-BE49-F238E27FC236}">
                  <a16:creationId xmlns:a16="http://schemas.microsoft.com/office/drawing/2014/main" id="{922CD1C5-EDE7-61DB-88C6-3346E05FB9C8}"/>
                </a:ext>
              </a:extLst>
            </p:cNvPr>
            <p:cNvSpPr txBox="1"/>
            <p:nvPr/>
          </p:nvSpPr>
          <p:spPr>
            <a:xfrm>
              <a:off x="6795389" y="3011724"/>
              <a:ext cx="914400" cy="230832"/>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Edit Code</a:t>
              </a:r>
            </a:p>
          </p:txBody>
        </p:sp>
        <p:pic>
          <p:nvPicPr>
            <p:cNvPr id="22" name="Graphic 75">
              <a:extLst>
                <a:ext uri="{FF2B5EF4-FFF2-40B4-BE49-F238E27FC236}">
                  <a16:creationId xmlns:a16="http://schemas.microsoft.com/office/drawing/2014/main" id="{1CD0C01F-BBC0-1B23-8C70-33F166C93780}"/>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7142261" y="2665810"/>
              <a:ext cx="271457" cy="271457"/>
            </a:xfrm>
            <a:prstGeom prst="rect">
              <a:avLst/>
            </a:prstGeom>
          </p:spPr>
        </p:pic>
        <p:cxnSp>
          <p:nvCxnSpPr>
            <p:cNvPr id="35" name="Straight Connector 34">
              <a:extLst>
                <a:ext uri="{FF2B5EF4-FFF2-40B4-BE49-F238E27FC236}">
                  <a16:creationId xmlns:a16="http://schemas.microsoft.com/office/drawing/2014/main" id="{90F4DD97-451D-B5B1-D787-FE73C2615FB4}"/>
                </a:ext>
              </a:extLst>
            </p:cNvPr>
            <p:cNvCxnSpPr>
              <a:cxnSpLocks/>
            </p:cNvCxnSpPr>
            <p:nvPr/>
          </p:nvCxnSpPr>
          <p:spPr>
            <a:xfrm>
              <a:off x="7708851" y="2500400"/>
              <a:ext cx="0" cy="1051560"/>
            </a:xfrm>
            <a:prstGeom prst="line">
              <a:avLst/>
            </a:prstGeom>
            <a:noFill/>
            <a:ln w="12700" cap="flat" cmpd="sng" algn="ctr">
              <a:solidFill>
                <a:srgbClr val="019FE0"/>
              </a:solidFill>
              <a:prstDash val="sysDot"/>
              <a:miter lim="800000"/>
            </a:ln>
            <a:effectLst/>
          </p:spPr>
        </p:cxnSp>
        <p:sp>
          <p:nvSpPr>
            <p:cNvPr id="311" name="Oval 310">
              <a:extLst>
                <a:ext uri="{FF2B5EF4-FFF2-40B4-BE49-F238E27FC236}">
                  <a16:creationId xmlns:a16="http://schemas.microsoft.com/office/drawing/2014/main" id="{5E1D5644-7E09-AF30-87FB-0FCAD40BCBC6}"/>
                </a:ext>
              </a:extLst>
            </p:cNvPr>
            <p:cNvSpPr/>
            <p:nvPr/>
          </p:nvSpPr>
          <p:spPr>
            <a:xfrm>
              <a:off x="7608443"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5" name="Triangle 324">
              <a:extLst>
                <a:ext uri="{FF2B5EF4-FFF2-40B4-BE49-F238E27FC236}">
                  <a16:creationId xmlns:a16="http://schemas.microsoft.com/office/drawing/2014/main" id="{62D41B79-2B13-DFC0-66AD-928EE1EE610F}"/>
                </a:ext>
              </a:extLst>
            </p:cNvPr>
            <p:cNvSpPr/>
            <p:nvPr/>
          </p:nvSpPr>
          <p:spPr>
            <a:xfrm rot="5400000">
              <a:off x="7663680"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7" name="Triangle 336">
              <a:extLst>
                <a:ext uri="{FF2B5EF4-FFF2-40B4-BE49-F238E27FC236}">
                  <a16:creationId xmlns:a16="http://schemas.microsoft.com/office/drawing/2014/main" id="{2F06C824-717C-1060-2A93-040AA0683130}"/>
                </a:ext>
              </a:extLst>
            </p:cNvPr>
            <p:cNvSpPr/>
            <p:nvPr/>
          </p:nvSpPr>
          <p:spPr>
            <a:xfrm rot="5400000">
              <a:off x="7636810"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4" name="Group 43">
            <a:extLst>
              <a:ext uri="{FF2B5EF4-FFF2-40B4-BE49-F238E27FC236}">
                <a16:creationId xmlns:a16="http://schemas.microsoft.com/office/drawing/2014/main" id="{D6B4FF3C-D915-C3D3-A515-090AB8EB83AA}"/>
              </a:ext>
            </a:extLst>
          </p:cNvPr>
          <p:cNvGrpSpPr/>
          <p:nvPr/>
        </p:nvGrpSpPr>
        <p:grpSpPr>
          <a:xfrm>
            <a:off x="6401425" y="2500400"/>
            <a:ext cx="1052478" cy="1051560"/>
            <a:chOff x="5819775" y="2500400"/>
            <a:chExt cx="1052478" cy="1051560"/>
          </a:xfrm>
        </p:grpSpPr>
        <p:sp>
          <p:nvSpPr>
            <p:cNvPr id="12" name="TextBox 11">
              <a:extLst>
                <a:ext uri="{FF2B5EF4-FFF2-40B4-BE49-F238E27FC236}">
                  <a16:creationId xmlns:a16="http://schemas.microsoft.com/office/drawing/2014/main" id="{8DFB4822-4C95-C492-0B2F-7AB8E11BA5DC}"/>
                </a:ext>
              </a:extLst>
            </p:cNvPr>
            <p:cNvSpPr txBox="1"/>
            <p:nvPr/>
          </p:nvSpPr>
          <p:spPr>
            <a:xfrm>
              <a:off x="5819775" y="3011724"/>
              <a:ext cx="1005840" cy="507831"/>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Prepare and Execute Unit Test cases</a:t>
              </a:r>
            </a:p>
          </p:txBody>
        </p:sp>
        <p:pic>
          <p:nvPicPr>
            <p:cNvPr id="25" name="Graphic 24">
              <a:extLst>
                <a:ext uri="{FF2B5EF4-FFF2-40B4-BE49-F238E27FC236}">
                  <a16:creationId xmlns:a16="http://schemas.microsoft.com/office/drawing/2014/main" id="{45111AC7-DCB1-C005-BD53-99D3723455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99739" y="2631378"/>
              <a:ext cx="288585" cy="284441"/>
            </a:xfrm>
            <a:prstGeom prst="rect">
              <a:avLst/>
            </a:prstGeom>
          </p:spPr>
        </p:pic>
        <p:cxnSp>
          <p:nvCxnSpPr>
            <p:cNvPr id="34" name="Straight Connector 33">
              <a:extLst>
                <a:ext uri="{FF2B5EF4-FFF2-40B4-BE49-F238E27FC236}">
                  <a16:creationId xmlns:a16="http://schemas.microsoft.com/office/drawing/2014/main" id="{16651904-7B5F-0FF6-B7BB-5D453D99A2C1}"/>
                </a:ext>
              </a:extLst>
            </p:cNvPr>
            <p:cNvCxnSpPr>
              <a:cxnSpLocks/>
            </p:cNvCxnSpPr>
            <p:nvPr/>
          </p:nvCxnSpPr>
          <p:spPr>
            <a:xfrm>
              <a:off x="6771845" y="2500400"/>
              <a:ext cx="0" cy="1051560"/>
            </a:xfrm>
            <a:prstGeom prst="line">
              <a:avLst/>
            </a:prstGeom>
            <a:noFill/>
            <a:ln w="12700" cap="flat" cmpd="sng" algn="ctr">
              <a:solidFill>
                <a:srgbClr val="019FE0"/>
              </a:solidFill>
              <a:prstDash val="sysDot"/>
              <a:miter lim="800000"/>
            </a:ln>
            <a:effectLst/>
          </p:spPr>
        </p:cxnSp>
        <p:sp>
          <p:nvSpPr>
            <p:cNvPr id="310" name="Oval 309">
              <a:extLst>
                <a:ext uri="{FF2B5EF4-FFF2-40B4-BE49-F238E27FC236}">
                  <a16:creationId xmlns:a16="http://schemas.microsoft.com/office/drawing/2014/main" id="{52D4BA76-DFD9-655B-C9FA-D5BFF85F8345}"/>
                </a:ext>
              </a:extLst>
            </p:cNvPr>
            <p:cNvSpPr/>
            <p:nvPr/>
          </p:nvSpPr>
          <p:spPr>
            <a:xfrm>
              <a:off x="6671437"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6" name="Triangle 325">
              <a:extLst>
                <a:ext uri="{FF2B5EF4-FFF2-40B4-BE49-F238E27FC236}">
                  <a16:creationId xmlns:a16="http://schemas.microsoft.com/office/drawing/2014/main" id="{017E6BE4-531E-0872-DF72-4FAA7B756C43}"/>
                </a:ext>
              </a:extLst>
            </p:cNvPr>
            <p:cNvSpPr/>
            <p:nvPr/>
          </p:nvSpPr>
          <p:spPr>
            <a:xfrm rot="5400000">
              <a:off x="6723155"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8" name="Triangle 337">
              <a:extLst>
                <a:ext uri="{FF2B5EF4-FFF2-40B4-BE49-F238E27FC236}">
                  <a16:creationId xmlns:a16="http://schemas.microsoft.com/office/drawing/2014/main" id="{52DC29EE-41C8-40E3-D7CC-9E669B41D03B}"/>
                </a:ext>
              </a:extLst>
            </p:cNvPr>
            <p:cNvSpPr/>
            <p:nvPr/>
          </p:nvSpPr>
          <p:spPr>
            <a:xfrm rot="5400000">
              <a:off x="6696285"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5" name="Group 44">
            <a:extLst>
              <a:ext uri="{FF2B5EF4-FFF2-40B4-BE49-F238E27FC236}">
                <a16:creationId xmlns:a16="http://schemas.microsoft.com/office/drawing/2014/main" id="{CED57497-41E0-9C89-420A-B66E275DF512}"/>
              </a:ext>
            </a:extLst>
          </p:cNvPr>
          <p:cNvGrpSpPr/>
          <p:nvPr/>
        </p:nvGrpSpPr>
        <p:grpSpPr>
          <a:xfrm>
            <a:off x="5278155" y="2500400"/>
            <a:ext cx="1125679" cy="1051560"/>
            <a:chOff x="4822014" y="2500400"/>
            <a:chExt cx="1125679" cy="1051560"/>
          </a:xfrm>
        </p:grpSpPr>
        <p:sp>
          <p:nvSpPr>
            <p:cNvPr id="11" name="TextBox 10">
              <a:extLst>
                <a:ext uri="{FF2B5EF4-FFF2-40B4-BE49-F238E27FC236}">
                  <a16:creationId xmlns:a16="http://schemas.microsoft.com/office/drawing/2014/main" id="{84176189-B40A-9045-A707-C6B7AAED2728}"/>
                </a:ext>
              </a:extLst>
            </p:cNvPr>
            <p:cNvSpPr txBox="1"/>
            <p:nvPr/>
          </p:nvSpPr>
          <p:spPr>
            <a:xfrm>
              <a:off x="4822014" y="3011724"/>
              <a:ext cx="1050628" cy="369332"/>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Update Documentation</a:t>
              </a:r>
            </a:p>
          </p:txBody>
        </p:sp>
        <p:pic>
          <p:nvPicPr>
            <p:cNvPr id="21" name="Graphic 20">
              <a:extLst>
                <a:ext uri="{FF2B5EF4-FFF2-40B4-BE49-F238E27FC236}">
                  <a16:creationId xmlns:a16="http://schemas.microsoft.com/office/drawing/2014/main" id="{D1217779-F4A6-57E0-3869-70FFFA2775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44653" y="2678922"/>
              <a:ext cx="260298" cy="245233"/>
            </a:xfrm>
            <a:prstGeom prst="rect">
              <a:avLst/>
            </a:prstGeom>
          </p:spPr>
        </p:pic>
        <p:cxnSp>
          <p:nvCxnSpPr>
            <p:cNvPr id="33" name="Straight Connector 32">
              <a:extLst>
                <a:ext uri="{FF2B5EF4-FFF2-40B4-BE49-F238E27FC236}">
                  <a16:creationId xmlns:a16="http://schemas.microsoft.com/office/drawing/2014/main" id="{3D82610F-214A-B232-517E-A5585CACC4B2}"/>
                </a:ext>
              </a:extLst>
            </p:cNvPr>
            <p:cNvCxnSpPr>
              <a:cxnSpLocks/>
            </p:cNvCxnSpPr>
            <p:nvPr/>
          </p:nvCxnSpPr>
          <p:spPr>
            <a:xfrm>
              <a:off x="5847285" y="2500400"/>
              <a:ext cx="0" cy="1051560"/>
            </a:xfrm>
            <a:prstGeom prst="line">
              <a:avLst/>
            </a:prstGeom>
            <a:noFill/>
            <a:ln w="12700" cap="flat" cmpd="sng" algn="ctr">
              <a:solidFill>
                <a:srgbClr val="019FE0"/>
              </a:solidFill>
              <a:prstDash val="sysDot"/>
              <a:miter lim="800000"/>
            </a:ln>
            <a:effectLst/>
          </p:spPr>
        </p:cxnSp>
        <p:sp>
          <p:nvSpPr>
            <p:cNvPr id="309" name="Oval 308">
              <a:extLst>
                <a:ext uri="{FF2B5EF4-FFF2-40B4-BE49-F238E27FC236}">
                  <a16:creationId xmlns:a16="http://schemas.microsoft.com/office/drawing/2014/main" id="{2AC95B04-311E-0974-86D9-90B1FA8C858B}"/>
                </a:ext>
              </a:extLst>
            </p:cNvPr>
            <p:cNvSpPr/>
            <p:nvPr/>
          </p:nvSpPr>
          <p:spPr>
            <a:xfrm>
              <a:off x="5746877"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7" name="Triangle 326">
              <a:extLst>
                <a:ext uri="{FF2B5EF4-FFF2-40B4-BE49-F238E27FC236}">
                  <a16:creationId xmlns:a16="http://schemas.microsoft.com/office/drawing/2014/main" id="{A7B3424D-740A-E3F2-C700-45E780BE12BA}"/>
                </a:ext>
              </a:extLst>
            </p:cNvPr>
            <p:cNvSpPr/>
            <p:nvPr/>
          </p:nvSpPr>
          <p:spPr>
            <a:xfrm rot="5400000">
              <a:off x="5792426"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9" name="Triangle 338">
              <a:extLst>
                <a:ext uri="{FF2B5EF4-FFF2-40B4-BE49-F238E27FC236}">
                  <a16:creationId xmlns:a16="http://schemas.microsoft.com/office/drawing/2014/main" id="{97D47447-CEDC-01F4-DB61-E5B7287FD9E4}"/>
                </a:ext>
              </a:extLst>
            </p:cNvPr>
            <p:cNvSpPr/>
            <p:nvPr/>
          </p:nvSpPr>
          <p:spPr>
            <a:xfrm rot="5400000">
              <a:off x="5765556"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6" name="Group 45">
            <a:extLst>
              <a:ext uri="{FF2B5EF4-FFF2-40B4-BE49-F238E27FC236}">
                <a16:creationId xmlns:a16="http://schemas.microsoft.com/office/drawing/2014/main" id="{C5FAE7CF-CB69-DCB9-95B3-F7449DED523D}"/>
              </a:ext>
            </a:extLst>
          </p:cNvPr>
          <p:cNvGrpSpPr/>
          <p:nvPr/>
        </p:nvGrpSpPr>
        <p:grpSpPr>
          <a:xfrm>
            <a:off x="4215883" y="2500400"/>
            <a:ext cx="1064681" cy="1051560"/>
            <a:chOff x="3902318" y="2500400"/>
            <a:chExt cx="1064681" cy="1051560"/>
          </a:xfrm>
        </p:grpSpPr>
        <p:sp>
          <p:nvSpPr>
            <p:cNvPr id="10" name="TextBox 9">
              <a:extLst>
                <a:ext uri="{FF2B5EF4-FFF2-40B4-BE49-F238E27FC236}">
                  <a16:creationId xmlns:a16="http://schemas.microsoft.com/office/drawing/2014/main" id="{F6347A47-F2D3-69EF-590D-1AA64513E2E9}"/>
                </a:ext>
              </a:extLst>
            </p:cNvPr>
            <p:cNvSpPr txBox="1"/>
            <p:nvPr/>
          </p:nvSpPr>
          <p:spPr>
            <a:xfrm>
              <a:off x="3902318" y="3011724"/>
              <a:ext cx="1005840" cy="230832"/>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Peer Review </a:t>
              </a:r>
            </a:p>
          </p:txBody>
        </p:sp>
        <p:pic>
          <p:nvPicPr>
            <p:cNvPr id="20" name="Picture 7">
              <a:extLst>
                <a:ext uri="{FF2B5EF4-FFF2-40B4-BE49-F238E27FC236}">
                  <a16:creationId xmlns:a16="http://schemas.microsoft.com/office/drawing/2014/main" id="{A0CB698C-CDE3-ACE8-F237-A595782B7219}"/>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4272121" y="2678149"/>
              <a:ext cx="246779" cy="246779"/>
            </a:xfrm>
            <a:prstGeom prst="rect">
              <a:avLst/>
            </a:prstGeom>
          </p:spPr>
        </p:pic>
        <p:cxnSp>
          <p:nvCxnSpPr>
            <p:cNvPr id="32" name="Straight Connector 31">
              <a:extLst>
                <a:ext uri="{FF2B5EF4-FFF2-40B4-BE49-F238E27FC236}">
                  <a16:creationId xmlns:a16="http://schemas.microsoft.com/office/drawing/2014/main" id="{443BDF14-5222-97FB-23ED-DF738BCBA942}"/>
                </a:ext>
              </a:extLst>
            </p:cNvPr>
            <p:cNvCxnSpPr>
              <a:cxnSpLocks/>
            </p:cNvCxnSpPr>
            <p:nvPr/>
          </p:nvCxnSpPr>
          <p:spPr>
            <a:xfrm>
              <a:off x="4866591" y="2500400"/>
              <a:ext cx="0" cy="1051560"/>
            </a:xfrm>
            <a:prstGeom prst="line">
              <a:avLst/>
            </a:prstGeom>
            <a:noFill/>
            <a:ln w="12700" cap="flat" cmpd="sng" algn="ctr">
              <a:solidFill>
                <a:srgbClr val="019FE0"/>
              </a:solidFill>
              <a:prstDash val="sysDot"/>
              <a:miter lim="800000"/>
            </a:ln>
            <a:effectLst/>
          </p:spPr>
        </p:cxnSp>
        <p:sp>
          <p:nvSpPr>
            <p:cNvPr id="308" name="Oval 307">
              <a:extLst>
                <a:ext uri="{FF2B5EF4-FFF2-40B4-BE49-F238E27FC236}">
                  <a16:creationId xmlns:a16="http://schemas.microsoft.com/office/drawing/2014/main" id="{4D82730D-05D0-60F7-88CA-B5C37B5C1FA6}"/>
                </a:ext>
              </a:extLst>
            </p:cNvPr>
            <p:cNvSpPr/>
            <p:nvPr/>
          </p:nvSpPr>
          <p:spPr>
            <a:xfrm>
              <a:off x="4766183"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8" name="Triangle 327">
              <a:extLst>
                <a:ext uri="{FF2B5EF4-FFF2-40B4-BE49-F238E27FC236}">
                  <a16:creationId xmlns:a16="http://schemas.microsoft.com/office/drawing/2014/main" id="{99680F7C-6E42-26FB-306B-B709AE7C2106}"/>
                </a:ext>
              </a:extLst>
            </p:cNvPr>
            <p:cNvSpPr/>
            <p:nvPr/>
          </p:nvSpPr>
          <p:spPr>
            <a:xfrm rot="5400000">
              <a:off x="4806180"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0" name="Triangle 339">
              <a:extLst>
                <a:ext uri="{FF2B5EF4-FFF2-40B4-BE49-F238E27FC236}">
                  <a16:creationId xmlns:a16="http://schemas.microsoft.com/office/drawing/2014/main" id="{BD1D08A5-5ED4-CBAE-4394-3CFE110B860A}"/>
                </a:ext>
              </a:extLst>
            </p:cNvPr>
            <p:cNvSpPr/>
            <p:nvPr/>
          </p:nvSpPr>
          <p:spPr>
            <a:xfrm rot="5400000">
              <a:off x="4779310"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7" name="Group 46">
            <a:extLst>
              <a:ext uri="{FF2B5EF4-FFF2-40B4-BE49-F238E27FC236}">
                <a16:creationId xmlns:a16="http://schemas.microsoft.com/office/drawing/2014/main" id="{4C157A34-EBF1-2B7A-D9E0-2BC110788263}"/>
              </a:ext>
            </a:extLst>
          </p:cNvPr>
          <p:cNvGrpSpPr/>
          <p:nvPr/>
        </p:nvGrpSpPr>
        <p:grpSpPr>
          <a:xfrm>
            <a:off x="3233329" y="2500400"/>
            <a:ext cx="984963" cy="1051560"/>
            <a:chOff x="3037156" y="2500400"/>
            <a:chExt cx="984963" cy="1051560"/>
          </a:xfrm>
        </p:grpSpPr>
        <p:sp>
          <p:nvSpPr>
            <p:cNvPr id="9" name="TextBox 8">
              <a:extLst>
                <a:ext uri="{FF2B5EF4-FFF2-40B4-BE49-F238E27FC236}">
                  <a16:creationId xmlns:a16="http://schemas.microsoft.com/office/drawing/2014/main" id="{29011227-776E-E6F6-C789-EA7D06E49E53}"/>
                </a:ext>
              </a:extLst>
            </p:cNvPr>
            <p:cNvSpPr txBox="1"/>
            <p:nvPr/>
          </p:nvSpPr>
          <p:spPr>
            <a:xfrm>
              <a:off x="3037156" y="3011724"/>
              <a:ext cx="914400" cy="230832"/>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Code In</a:t>
              </a:r>
            </a:p>
          </p:txBody>
        </p:sp>
        <p:pic>
          <p:nvPicPr>
            <p:cNvPr id="19" name="Picture 12">
              <a:extLst>
                <a:ext uri="{FF2B5EF4-FFF2-40B4-BE49-F238E27FC236}">
                  <a16:creationId xmlns:a16="http://schemas.microsoft.com/office/drawing/2014/main" id="{42E25955-C658-FC87-0732-80FFE883AEB3}"/>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3384028" y="2665810"/>
              <a:ext cx="271457" cy="271457"/>
            </a:xfrm>
            <a:prstGeom prst="rect">
              <a:avLst/>
            </a:prstGeom>
          </p:spPr>
        </p:pic>
        <p:cxnSp>
          <p:nvCxnSpPr>
            <p:cNvPr id="31" name="Straight Connector 30">
              <a:extLst>
                <a:ext uri="{FF2B5EF4-FFF2-40B4-BE49-F238E27FC236}">
                  <a16:creationId xmlns:a16="http://schemas.microsoft.com/office/drawing/2014/main" id="{BBB14430-E7B4-BE3B-8507-CB788C1ABD6A}"/>
                </a:ext>
              </a:extLst>
            </p:cNvPr>
            <p:cNvCxnSpPr>
              <a:cxnSpLocks/>
            </p:cNvCxnSpPr>
            <p:nvPr/>
          </p:nvCxnSpPr>
          <p:spPr>
            <a:xfrm>
              <a:off x="3921838" y="2500400"/>
              <a:ext cx="0" cy="1051560"/>
            </a:xfrm>
            <a:prstGeom prst="line">
              <a:avLst/>
            </a:prstGeom>
            <a:noFill/>
            <a:ln w="12700" cap="flat" cmpd="sng" algn="ctr">
              <a:solidFill>
                <a:srgbClr val="019FE0"/>
              </a:solidFill>
              <a:prstDash val="sysDot"/>
              <a:miter lim="800000"/>
            </a:ln>
            <a:effectLst/>
          </p:spPr>
        </p:cxnSp>
        <p:sp>
          <p:nvSpPr>
            <p:cNvPr id="307" name="Oval 306">
              <a:extLst>
                <a:ext uri="{FF2B5EF4-FFF2-40B4-BE49-F238E27FC236}">
                  <a16:creationId xmlns:a16="http://schemas.microsoft.com/office/drawing/2014/main" id="{4191436F-FB2F-C4BF-77F0-9D0141668535}"/>
                </a:ext>
              </a:extLst>
            </p:cNvPr>
            <p:cNvSpPr/>
            <p:nvPr/>
          </p:nvSpPr>
          <p:spPr>
            <a:xfrm>
              <a:off x="3821303"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9" name="Triangle 328">
              <a:extLst>
                <a:ext uri="{FF2B5EF4-FFF2-40B4-BE49-F238E27FC236}">
                  <a16:creationId xmlns:a16="http://schemas.microsoft.com/office/drawing/2014/main" id="{6F48E8BC-5AA0-968B-1278-975782C548AF}"/>
                </a:ext>
              </a:extLst>
            </p:cNvPr>
            <p:cNvSpPr/>
            <p:nvPr/>
          </p:nvSpPr>
          <p:spPr>
            <a:xfrm rot="5400000">
              <a:off x="3862389"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1" name="Triangle 340">
              <a:extLst>
                <a:ext uri="{FF2B5EF4-FFF2-40B4-BE49-F238E27FC236}">
                  <a16:creationId xmlns:a16="http://schemas.microsoft.com/office/drawing/2014/main" id="{BECD24D5-E302-0DC9-7EBF-AB5BC3118A49}"/>
                </a:ext>
              </a:extLst>
            </p:cNvPr>
            <p:cNvSpPr/>
            <p:nvPr/>
          </p:nvSpPr>
          <p:spPr>
            <a:xfrm rot="5400000">
              <a:off x="3835519"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8" name="Group 47">
            <a:extLst>
              <a:ext uri="{FF2B5EF4-FFF2-40B4-BE49-F238E27FC236}">
                <a16:creationId xmlns:a16="http://schemas.microsoft.com/office/drawing/2014/main" id="{EF08AEC3-5493-E278-208F-5067B515E11B}"/>
              </a:ext>
            </a:extLst>
          </p:cNvPr>
          <p:cNvGrpSpPr/>
          <p:nvPr/>
        </p:nvGrpSpPr>
        <p:grpSpPr>
          <a:xfrm>
            <a:off x="2384159" y="2500400"/>
            <a:ext cx="851579" cy="1051560"/>
            <a:chOff x="2328530" y="2500400"/>
            <a:chExt cx="851579" cy="1051560"/>
          </a:xfrm>
        </p:grpSpPr>
        <p:sp>
          <p:nvSpPr>
            <p:cNvPr id="8" name="TextBox 7">
              <a:extLst>
                <a:ext uri="{FF2B5EF4-FFF2-40B4-BE49-F238E27FC236}">
                  <a16:creationId xmlns:a16="http://schemas.microsoft.com/office/drawing/2014/main" id="{5857F79D-A90B-55F7-5653-86AB7874AFA1}"/>
                </a:ext>
              </a:extLst>
            </p:cNvPr>
            <p:cNvSpPr txBox="1"/>
            <p:nvPr/>
          </p:nvSpPr>
          <p:spPr>
            <a:xfrm>
              <a:off x="2328530" y="3011724"/>
              <a:ext cx="687003" cy="507831"/>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Low Level Design</a:t>
              </a:r>
            </a:p>
          </p:txBody>
        </p:sp>
        <p:pic>
          <p:nvPicPr>
            <p:cNvPr id="18" name="Picture 101">
              <a:extLst>
                <a:ext uri="{FF2B5EF4-FFF2-40B4-BE49-F238E27FC236}">
                  <a16:creationId xmlns:a16="http://schemas.microsoft.com/office/drawing/2014/main" id="{70692A1B-724B-093B-DC9C-118033C062B7}"/>
                </a:ext>
              </a:extLst>
            </p:cNvPr>
            <p:cNvPicPr>
              <a:picLocks noChangeAspect="1"/>
            </p:cNvPicPr>
            <p:nvPr/>
          </p:nvPicPr>
          <p:blipFill>
            <a:blip r:embed="rId21" cstate="email">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2478771" y="2665810"/>
              <a:ext cx="271457" cy="271457"/>
            </a:xfrm>
            <a:prstGeom prst="rect">
              <a:avLst/>
            </a:prstGeom>
          </p:spPr>
        </p:pic>
        <p:cxnSp>
          <p:nvCxnSpPr>
            <p:cNvPr id="30" name="Straight Connector 29">
              <a:extLst>
                <a:ext uri="{FF2B5EF4-FFF2-40B4-BE49-F238E27FC236}">
                  <a16:creationId xmlns:a16="http://schemas.microsoft.com/office/drawing/2014/main" id="{708A4E7E-28FC-D1D7-E789-D77FCA63ECC5}"/>
                </a:ext>
              </a:extLst>
            </p:cNvPr>
            <p:cNvCxnSpPr>
              <a:cxnSpLocks/>
            </p:cNvCxnSpPr>
            <p:nvPr/>
          </p:nvCxnSpPr>
          <p:spPr>
            <a:xfrm>
              <a:off x="3079701" y="2500400"/>
              <a:ext cx="0" cy="1051560"/>
            </a:xfrm>
            <a:prstGeom prst="line">
              <a:avLst/>
            </a:prstGeom>
            <a:noFill/>
            <a:ln w="12700" cap="flat" cmpd="sng" algn="ctr">
              <a:solidFill>
                <a:srgbClr val="019FE0"/>
              </a:solidFill>
              <a:prstDash val="sysDot"/>
              <a:miter lim="800000"/>
            </a:ln>
            <a:effectLst/>
          </p:spPr>
        </p:cxnSp>
        <p:sp>
          <p:nvSpPr>
            <p:cNvPr id="306" name="Oval 305">
              <a:extLst>
                <a:ext uri="{FF2B5EF4-FFF2-40B4-BE49-F238E27FC236}">
                  <a16:creationId xmlns:a16="http://schemas.microsoft.com/office/drawing/2014/main" id="{EAB844F6-F3DA-8953-DA63-FAE20F3B4F1F}"/>
                </a:ext>
              </a:extLst>
            </p:cNvPr>
            <p:cNvSpPr/>
            <p:nvPr/>
          </p:nvSpPr>
          <p:spPr>
            <a:xfrm>
              <a:off x="2979293"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0" name="Triangle 329">
              <a:extLst>
                <a:ext uri="{FF2B5EF4-FFF2-40B4-BE49-F238E27FC236}">
                  <a16:creationId xmlns:a16="http://schemas.microsoft.com/office/drawing/2014/main" id="{9DF3CDCF-1643-D364-4284-5452F68033FC}"/>
                </a:ext>
              </a:extLst>
            </p:cNvPr>
            <p:cNvSpPr/>
            <p:nvPr/>
          </p:nvSpPr>
          <p:spPr>
            <a:xfrm rot="5400000">
              <a:off x="3029632"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2" name="Triangle 341">
              <a:extLst>
                <a:ext uri="{FF2B5EF4-FFF2-40B4-BE49-F238E27FC236}">
                  <a16:creationId xmlns:a16="http://schemas.microsoft.com/office/drawing/2014/main" id="{EA099E4C-8C05-0978-00CE-E4006F3B1D61}"/>
                </a:ext>
              </a:extLst>
            </p:cNvPr>
            <p:cNvSpPr/>
            <p:nvPr/>
          </p:nvSpPr>
          <p:spPr>
            <a:xfrm rot="5400000">
              <a:off x="3002762"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9" name="Group 48">
            <a:extLst>
              <a:ext uri="{FF2B5EF4-FFF2-40B4-BE49-F238E27FC236}">
                <a16:creationId xmlns:a16="http://schemas.microsoft.com/office/drawing/2014/main" id="{5B32E04E-60FA-A9A7-FFDD-79A9BA8E0FAC}"/>
              </a:ext>
            </a:extLst>
          </p:cNvPr>
          <p:cNvGrpSpPr/>
          <p:nvPr/>
        </p:nvGrpSpPr>
        <p:grpSpPr>
          <a:xfrm>
            <a:off x="1381285" y="2066441"/>
            <a:ext cx="1005283" cy="1485519"/>
            <a:chOff x="1287096" y="2066441"/>
            <a:chExt cx="1005283" cy="1485519"/>
          </a:xfrm>
        </p:grpSpPr>
        <p:sp>
          <p:nvSpPr>
            <p:cNvPr id="7" name="TextBox 6">
              <a:extLst>
                <a:ext uri="{FF2B5EF4-FFF2-40B4-BE49-F238E27FC236}">
                  <a16:creationId xmlns:a16="http://schemas.microsoft.com/office/drawing/2014/main" id="{2D5CF096-872A-594C-4713-F0A98DA86106}"/>
                </a:ext>
              </a:extLst>
            </p:cNvPr>
            <p:cNvSpPr txBox="1"/>
            <p:nvPr/>
          </p:nvSpPr>
          <p:spPr>
            <a:xfrm>
              <a:off x="1287096" y="3011724"/>
              <a:ext cx="914400" cy="369332"/>
            </a:xfrm>
            <a:prstGeom prst="rect">
              <a:avLst/>
            </a:prstGeom>
            <a:noFill/>
          </p:spPr>
          <p:txBody>
            <a:bodyPr wrap="square">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Design &amp; Review</a:t>
              </a:r>
            </a:p>
          </p:txBody>
        </p:sp>
        <p:pic>
          <p:nvPicPr>
            <p:cNvPr id="27" name="Graphic 26" descr="Programmer male outline">
              <a:extLst>
                <a:ext uri="{FF2B5EF4-FFF2-40B4-BE49-F238E27FC236}">
                  <a16:creationId xmlns:a16="http://schemas.microsoft.com/office/drawing/2014/main" id="{EE1F9A7F-9914-CAC9-D41F-120BF528932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553796" y="2574240"/>
              <a:ext cx="381000" cy="381000"/>
            </a:xfrm>
            <a:prstGeom prst="rect">
              <a:avLst/>
            </a:prstGeom>
          </p:spPr>
        </p:pic>
        <p:cxnSp>
          <p:nvCxnSpPr>
            <p:cNvPr id="29" name="Straight Connector 28">
              <a:extLst>
                <a:ext uri="{FF2B5EF4-FFF2-40B4-BE49-F238E27FC236}">
                  <a16:creationId xmlns:a16="http://schemas.microsoft.com/office/drawing/2014/main" id="{D306757D-BD3C-B4FE-B272-77698B9D7B4E}"/>
                </a:ext>
              </a:extLst>
            </p:cNvPr>
            <p:cNvCxnSpPr>
              <a:cxnSpLocks/>
            </p:cNvCxnSpPr>
            <p:nvPr/>
          </p:nvCxnSpPr>
          <p:spPr>
            <a:xfrm>
              <a:off x="2191971" y="2500400"/>
              <a:ext cx="0" cy="1051560"/>
            </a:xfrm>
            <a:prstGeom prst="line">
              <a:avLst/>
            </a:prstGeom>
            <a:noFill/>
            <a:ln w="12700" cap="flat" cmpd="sng" algn="ctr">
              <a:solidFill>
                <a:srgbClr val="019FE0"/>
              </a:solidFill>
              <a:prstDash val="sysDot"/>
              <a:miter lim="800000"/>
            </a:ln>
            <a:effectLst/>
          </p:spPr>
        </p:cxnSp>
        <p:sp>
          <p:nvSpPr>
            <p:cNvPr id="273" name="Oval 272">
              <a:extLst>
                <a:ext uri="{FF2B5EF4-FFF2-40B4-BE49-F238E27FC236}">
                  <a16:creationId xmlns:a16="http://schemas.microsoft.com/office/drawing/2014/main" id="{EFF3B77C-4B6A-0460-AC7F-AB45E88A852D}"/>
                </a:ext>
              </a:extLst>
            </p:cNvPr>
            <p:cNvSpPr/>
            <p:nvPr/>
          </p:nvSpPr>
          <p:spPr>
            <a:xfrm>
              <a:off x="1653566" y="2066441"/>
              <a:ext cx="174607" cy="172879"/>
            </a:xfrm>
            <a:prstGeom prst="ellipse">
              <a:avLst/>
            </a:prstGeom>
            <a:solidFill>
              <a:schemeClr val="tx1"/>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5" name="Oval 304">
              <a:extLst>
                <a:ext uri="{FF2B5EF4-FFF2-40B4-BE49-F238E27FC236}">
                  <a16:creationId xmlns:a16="http://schemas.microsoft.com/office/drawing/2014/main" id="{E7415FD6-6A80-BF18-0C89-925E9BC6D956}"/>
                </a:ext>
              </a:extLst>
            </p:cNvPr>
            <p:cNvSpPr/>
            <p:nvPr/>
          </p:nvSpPr>
          <p:spPr>
            <a:xfrm>
              <a:off x="2091563"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1" name="Triangle 330">
              <a:extLst>
                <a:ext uri="{FF2B5EF4-FFF2-40B4-BE49-F238E27FC236}">
                  <a16:creationId xmlns:a16="http://schemas.microsoft.com/office/drawing/2014/main" id="{95D8FF66-DF1A-CD7F-D478-6A2BDB7B252D}"/>
                </a:ext>
              </a:extLst>
            </p:cNvPr>
            <p:cNvSpPr/>
            <p:nvPr/>
          </p:nvSpPr>
          <p:spPr>
            <a:xfrm rot="5400000">
              <a:off x="2131560"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3" name="Triangle 342">
              <a:extLst>
                <a:ext uri="{FF2B5EF4-FFF2-40B4-BE49-F238E27FC236}">
                  <a16:creationId xmlns:a16="http://schemas.microsoft.com/office/drawing/2014/main" id="{29A408D3-BE4B-4658-7B56-BA2947756ACE}"/>
                </a:ext>
              </a:extLst>
            </p:cNvPr>
            <p:cNvSpPr/>
            <p:nvPr/>
          </p:nvSpPr>
          <p:spPr>
            <a:xfrm rot="5400000">
              <a:off x="2104690"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37" name="Group 36">
            <a:extLst>
              <a:ext uri="{FF2B5EF4-FFF2-40B4-BE49-F238E27FC236}">
                <a16:creationId xmlns:a16="http://schemas.microsoft.com/office/drawing/2014/main" id="{0DA597A8-1560-5E94-276C-FC9E81015585}"/>
              </a:ext>
            </a:extLst>
          </p:cNvPr>
          <p:cNvGrpSpPr/>
          <p:nvPr/>
        </p:nvGrpSpPr>
        <p:grpSpPr>
          <a:xfrm>
            <a:off x="394290" y="2500400"/>
            <a:ext cx="989404" cy="1051560"/>
            <a:chOff x="394290" y="2500400"/>
            <a:chExt cx="989404" cy="1051560"/>
          </a:xfrm>
        </p:grpSpPr>
        <p:sp>
          <p:nvSpPr>
            <p:cNvPr id="6" name="TextBox 5">
              <a:extLst>
                <a:ext uri="{FF2B5EF4-FFF2-40B4-BE49-F238E27FC236}">
                  <a16:creationId xmlns:a16="http://schemas.microsoft.com/office/drawing/2014/main" id="{AEB4E68B-60C4-8E7D-286D-98046B880402}"/>
                </a:ext>
              </a:extLst>
            </p:cNvPr>
            <p:cNvSpPr txBox="1"/>
            <p:nvPr/>
          </p:nvSpPr>
          <p:spPr>
            <a:xfrm>
              <a:off x="394290" y="3011724"/>
              <a:ext cx="89194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panose="020B0604020202020204"/>
                  <a:ea typeface="+mn-ea"/>
                  <a:cs typeface="+mn-cs"/>
                </a:rPr>
                <a:t>Requirement Gathering</a:t>
              </a:r>
            </a:p>
          </p:txBody>
        </p:sp>
        <p:pic>
          <p:nvPicPr>
            <p:cNvPr id="17" name="Picture 110">
              <a:extLst>
                <a:ext uri="{FF2B5EF4-FFF2-40B4-BE49-F238E27FC236}">
                  <a16:creationId xmlns:a16="http://schemas.microsoft.com/office/drawing/2014/main" id="{C1197191-0EF7-ED12-5FC6-6EF4F85B9022}"/>
                </a:ext>
              </a:extLst>
            </p:cNvPr>
            <p:cNvPicPr>
              <a:picLocks noChangeAspect="1"/>
            </p:cNvPicPr>
            <p:nvPr/>
          </p:nvPicPr>
          <p:blipFill>
            <a:blip r:embed="rId25" cstate="email">
              <a:extLst>
                <a:ext uri="{28A0092B-C50C-407E-A947-70E740481C1C}">
                  <a14:useLocalDpi xmlns:a14="http://schemas.microsoft.com/office/drawing/2010/main"/>
                </a:ext>
                <a:ext uri="{96DAC541-7B7A-43D3-8B79-37D633B846F1}">
                  <asvg:svgBlip xmlns:asvg="http://schemas.microsoft.com/office/drawing/2016/SVG/main" r:embed="rId26"/>
                </a:ext>
              </a:extLst>
            </a:blip>
            <a:srcRect/>
            <a:stretch/>
          </p:blipFill>
          <p:spPr>
            <a:xfrm>
              <a:off x="681383" y="2652237"/>
              <a:ext cx="298603" cy="298603"/>
            </a:xfrm>
            <a:prstGeom prst="rect">
              <a:avLst/>
            </a:prstGeom>
          </p:spPr>
        </p:pic>
        <p:cxnSp>
          <p:nvCxnSpPr>
            <p:cNvPr id="28" name="Straight Connector 27">
              <a:extLst>
                <a:ext uri="{FF2B5EF4-FFF2-40B4-BE49-F238E27FC236}">
                  <a16:creationId xmlns:a16="http://schemas.microsoft.com/office/drawing/2014/main" id="{0C01A22E-0641-D053-8145-0748B34C539A}"/>
                </a:ext>
              </a:extLst>
            </p:cNvPr>
            <p:cNvCxnSpPr>
              <a:cxnSpLocks/>
            </p:cNvCxnSpPr>
            <p:nvPr/>
          </p:nvCxnSpPr>
          <p:spPr>
            <a:xfrm>
              <a:off x="1283286" y="2500400"/>
              <a:ext cx="0" cy="1051560"/>
            </a:xfrm>
            <a:prstGeom prst="line">
              <a:avLst/>
            </a:prstGeom>
            <a:noFill/>
            <a:ln w="12700" cap="flat" cmpd="sng" algn="ctr">
              <a:solidFill>
                <a:srgbClr val="019FE0"/>
              </a:solidFill>
              <a:prstDash val="sysDot"/>
              <a:miter lim="800000"/>
            </a:ln>
            <a:effectLst/>
          </p:spPr>
        </p:cxnSp>
        <p:sp>
          <p:nvSpPr>
            <p:cNvPr id="279" name="Oval 278">
              <a:extLst>
                <a:ext uri="{FF2B5EF4-FFF2-40B4-BE49-F238E27FC236}">
                  <a16:creationId xmlns:a16="http://schemas.microsoft.com/office/drawing/2014/main" id="{72B0D89C-FF83-FB41-BEB9-80D86B1A4D11}"/>
                </a:ext>
              </a:extLst>
            </p:cNvPr>
            <p:cNvSpPr/>
            <p:nvPr/>
          </p:nvSpPr>
          <p:spPr>
            <a:xfrm>
              <a:off x="1182878" y="2719224"/>
              <a:ext cx="200816" cy="200816"/>
            </a:xfrm>
            <a:prstGeom prst="ellipse">
              <a:avLst/>
            </a:prstGeom>
            <a:solidFill>
              <a:srgbClr val="019FE0"/>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2" name="Triangle 331">
              <a:extLst>
                <a:ext uri="{FF2B5EF4-FFF2-40B4-BE49-F238E27FC236}">
                  <a16:creationId xmlns:a16="http://schemas.microsoft.com/office/drawing/2014/main" id="{3F27F36A-023B-C27C-0047-1E9F03D5E689}"/>
                </a:ext>
              </a:extLst>
            </p:cNvPr>
            <p:cNvSpPr/>
            <p:nvPr/>
          </p:nvSpPr>
          <p:spPr>
            <a:xfrm rot="5400000">
              <a:off x="1230223" y="2780073"/>
              <a:ext cx="152357" cy="8417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4" name="Triangle 343">
              <a:extLst>
                <a:ext uri="{FF2B5EF4-FFF2-40B4-BE49-F238E27FC236}">
                  <a16:creationId xmlns:a16="http://schemas.microsoft.com/office/drawing/2014/main" id="{A518BF06-D824-2963-876F-166E71DE6C2D}"/>
                </a:ext>
              </a:extLst>
            </p:cNvPr>
            <p:cNvSpPr/>
            <p:nvPr/>
          </p:nvSpPr>
          <p:spPr>
            <a:xfrm rot="5400000">
              <a:off x="1203353" y="2784572"/>
              <a:ext cx="152357" cy="84173"/>
            </a:xfrm>
            <a:prstGeom prst="triangle">
              <a:avLst/>
            </a:prstGeom>
            <a:solidFill>
              <a:srgbClr val="019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cxnSp>
        <p:nvCxnSpPr>
          <p:cNvPr id="51" name="Straight Arrow Connector 50">
            <a:extLst>
              <a:ext uri="{FF2B5EF4-FFF2-40B4-BE49-F238E27FC236}">
                <a16:creationId xmlns:a16="http://schemas.microsoft.com/office/drawing/2014/main" id="{68F1658E-A87F-F83D-CEA3-9F8224411B2E}"/>
              </a:ext>
            </a:extLst>
          </p:cNvPr>
          <p:cNvCxnSpPr>
            <a:cxnSpLocks/>
          </p:cNvCxnSpPr>
          <p:nvPr/>
        </p:nvCxnSpPr>
        <p:spPr>
          <a:xfrm>
            <a:off x="8842290" y="3583320"/>
            <a:ext cx="0" cy="523014"/>
          </a:xfrm>
          <a:prstGeom prst="straightConnector1">
            <a:avLst/>
          </a:prstGeom>
          <a:noFill/>
          <a:ln w="19050" cap="rnd" cmpd="sng" algn="ctr">
            <a:solidFill>
              <a:srgbClr val="FFC000"/>
            </a:solidFill>
            <a:prstDash val="sysDot"/>
            <a:round/>
            <a:tailEnd type="none" w="med" len="med"/>
          </a:ln>
          <a:effectLst/>
        </p:spPr>
      </p:cxnSp>
      <p:sp>
        <p:nvSpPr>
          <p:cNvPr id="56" name="Rectangle: Rounded Corners 670">
            <a:extLst>
              <a:ext uri="{FF2B5EF4-FFF2-40B4-BE49-F238E27FC236}">
                <a16:creationId xmlns:a16="http://schemas.microsoft.com/office/drawing/2014/main" id="{9C91BEDF-4503-AE63-3635-C2DD9367E31E}"/>
              </a:ext>
            </a:extLst>
          </p:cNvPr>
          <p:cNvSpPr/>
          <p:nvPr/>
        </p:nvSpPr>
        <p:spPr>
          <a:xfrm>
            <a:off x="8670751" y="4084867"/>
            <a:ext cx="330200" cy="45719"/>
          </a:xfrm>
          <a:prstGeom prst="roundRect">
            <a:avLst>
              <a:gd name="adj" fmla="val 50000"/>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916618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8" name="Rectangle 7">
            <a:extLst>
              <a:ext uri="{FF2B5EF4-FFF2-40B4-BE49-F238E27FC236}">
                <a16:creationId xmlns:a16="http://schemas.microsoft.com/office/drawing/2014/main" id="{58933912-004D-AEA1-B77B-B3C05BED0A32}"/>
              </a:ext>
            </a:extLst>
          </p:cNvPr>
          <p:cNvSpPr/>
          <p:nvPr/>
        </p:nvSpPr>
        <p:spPr>
          <a:xfrm>
            <a:off x="1588" y="795426"/>
            <a:ext cx="12194708" cy="800217"/>
          </a:xfrm>
          <a:prstGeom prst="rect">
            <a:avLst/>
          </a:prstGeom>
          <a:solidFill>
            <a:schemeClr val="tx2">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0033A0"/>
              </a:solidFill>
              <a:effectLst/>
              <a:uLnTx/>
              <a:uFillTx/>
              <a:latin typeface="Arial" panose="020B0604020202020204"/>
              <a:ea typeface="+mn-ea"/>
              <a:cs typeface="+mn-cs"/>
            </a:endParaRPr>
          </a:p>
        </p:txBody>
      </p:sp>
      <p:pic>
        <p:nvPicPr>
          <p:cNvPr id="12" name="Google Shape;3528;p527">
            <a:extLst>
              <a:ext uri="{FF2B5EF4-FFF2-40B4-BE49-F238E27FC236}">
                <a16:creationId xmlns:a16="http://schemas.microsoft.com/office/drawing/2014/main" id="{A81876C3-EA74-CFBC-1B66-9E94161F7E25}"/>
              </a:ext>
            </a:extLst>
          </p:cNvPr>
          <p:cNvPicPr preferRelativeResize="0"/>
          <p:nvPr/>
        </p:nvPicPr>
        <p:blipFill rotWithShape="1">
          <a:blip r:embed="rId3">
            <a:alphaModFix/>
            <a:biLevel thresh="75000"/>
            <a:extLst>
              <a:ext uri="{BEBA8EAE-BF5A-486C-A8C5-ECC9F3942E4B}">
                <a14:imgProps xmlns:a14="http://schemas.microsoft.com/office/drawing/2010/main">
                  <a14:imgLayer r:embed="rId4">
                    <a14:imgEffect>
                      <a14:brightnessContrast bright="100000"/>
                    </a14:imgEffect>
                  </a14:imgLayer>
                </a14:imgProps>
              </a:ext>
            </a:extLst>
          </a:blip>
          <a:srcRect/>
          <a:stretch/>
        </p:blipFill>
        <p:spPr>
          <a:xfrm>
            <a:off x="1668433" y="821911"/>
            <a:ext cx="359906" cy="365712"/>
          </a:xfrm>
          <a:prstGeom prst="rect">
            <a:avLst/>
          </a:prstGeom>
          <a:noFill/>
          <a:ln>
            <a:noFill/>
          </a:ln>
        </p:spPr>
      </p:pic>
      <p:pic>
        <p:nvPicPr>
          <p:cNvPr id="13" name="Google Shape;3529;p527">
            <a:extLst>
              <a:ext uri="{FF2B5EF4-FFF2-40B4-BE49-F238E27FC236}">
                <a16:creationId xmlns:a16="http://schemas.microsoft.com/office/drawing/2014/main" id="{E86926AB-0D1D-8A51-F2F5-28D9276C688C}"/>
              </a:ext>
            </a:extLst>
          </p:cNvPr>
          <p:cNvPicPr preferRelativeResize="0"/>
          <p:nvPr/>
        </p:nvPicPr>
        <p:blipFill rotWithShape="1">
          <a:blip r:embed="rId5">
            <a:alphaModFix/>
            <a:biLevel thresh="25000"/>
            <a:extLst>
              <a:ext uri="{BEBA8EAE-BF5A-486C-A8C5-ECC9F3942E4B}">
                <a14:imgProps xmlns:a14="http://schemas.microsoft.com/office/drawing/2010/main">
                  <a14:imgLayer r:embed="rId6">
                    <a14:imgEffect>
                      <a14:brightnessContrast bright="100000"/>
                    </a14:imgEffect>
                  </a14:imgLayer>
                </a14:imgProps>
              </a:ext>
            </a:extLst>
          </a:blip>
          <a:srcRect/>
          <a:stretch/>
        </p:blipFill>
        <p:spPr>
          <a:xfrm>
            <a:off x="10235764" y="822493"/>
            <a:ext cx="359906" cy="365048"/>
          </a:xfrm>
          <a:prstGeom prst="rect">
            <a:avLst/>
          </a:prstGeom>
          <a:noFill/>
          <a:ln>
            <a:noFill/>
          </a:ln>
        </p:spPr>
      </p:pic>
      <p:sp>
        <p:nvSpPr>
          <p:cNvPr id="63" name="Google Shape;3531;p527">
            <a:extLst>
              <a:ext uri="{FF2B5EF4-FFF2-40B4-BE49-F238E27FC236}">
                <a16:creationId xmlns:a16="http://schemas.microsoft.com/office/drawing/2014/main" id="{C8734A01-7520-3686-6903-278777E298B0}"/>
              </a:ext>
            </a:extLst>
          </p:cNvPr>
          <p:cNvSpPr txBox="1"/>
          <p:nvPr/>
        </p:nvSpPr>
        <p:spPr>
          <a:xfrm>
            <a:off x="3000641" y="711722"/>
            <a:ext cx="545458" cy="617439"/>
          </a:xfrm>
          <a:prstGeom prst="rect">
            <a:avLst/>
          </a:prstGeom>
          <a:noFill/>
          <a:ln>
            <a:noFill/>
          </a:ln>
        </p:spPr>
        <p:txBody>
          <a:bodyPr spcFirstLastPara="1" wrap="square" lIns="121868" tIns="121868" rIns="121868" bIns="121868"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
                <a:srgbClr val="000000"/>
              </a:buClr>
              <a:buSzPts val="1800"/>
              <a:buFontTx/>
              <a:buNone/>
              <a:tabLst/>
              <a:defRPr/>
            </a:pPr>
            <a:r>
              <a:rPr kumimoji="0" lang="en" sz="2399" b="0" i="0" u="none" strike="noStrike" kern="1200" cap="none" spc="0" normalizeH="0" baseline="0" noProof="0">
                <a:ln>
                  <a:noFill/>
                </a:ln>
                <a:solidFill>
                  <a:srgbClr val="FFFFFF"/>
                </a:solidFill>
                <a:effectLst/>
                <a:uLnTx/>
                <a:uFillTx/>
                <a:latin typeface="Arial" panose="020B0604020202020204"/>
                <a:ea typeface="Avenir"/>
                <a:cs typeface="Avenir"/>
                <a:sym typeface="Avenir"/>
              </a:rPr>
              <a:t>+</a:t>
            </a:r>
            <a:endParaRPr kumimoji="0" sz="2399" b="0" i="0" u="none" strike="noStrike" kern="1200" cap="none" spc="0" normalizeH="0" baseline="0" noProof="0">
              <a:ln>
                <a:noFill/>
              </a:ln>
              <a:solidFill>
                <a:srgbClr val="FFFFFF"/>
              </a:solidFill>
              <a:effectLst/>
              <a:uLnTx/>
              <a:uFillTx/>
              <a:latin typeface="Arial" panose="020B0604020202020204"/>
              <a:ea typeface="Avenir"/>
              <a:cs typeface="Avenir"/>
              <a:sym typeface="Avenir"/>
            </a:endParaRPr>
          </a:p>
        </p:txBody>
      </p:sp>
      <p:sp>
        <p:nvSpPr>
          <p:cNvPr id="65" name="Google Shape;3532;p527">
            <a:extLst>
              <a:ext uri="{FF2B5EF4-FFF2-40B4-BE49-F238E27FC236}">
                <a16:creationId xmlns:a16="http://schemas.microsoft.com/office/drawing/2014/main" id="{6E05C407-3D83-B309-D280-59C0DA1C288D}"/>
              </a:ext>
            </a:extLst>
          </p:cNvPr>
          <p:cNvSpPr txBox="1"/>
          <p:nvPr/>
        </p:nvSpPr>
        <p:spPr>
          <a:xfrm>
            <a:off x="6034149" y="711198"/>
            <a:ext cx="545458" cy="617439"/>
          </a:xfrm>
          <a:prstGeom prst="rect">
            <a:avLst/>
          </a:prstGeom>
          <a:noFill/>
          <a:ln>
            <a:noFill/>
          </a:ln>
        </p:spPr>
        <p:txBody>
          <a:bodyPr spcFirstLastPara="1" wrap="square" lIns="121868" tIns="121868" rIns="121868" bIns="121868"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
                <a:srgbClr val="000000"/>
              </a:buClr>
              <a:buSzPts val="1800"/>
              <a:buFontTx/>
              <a:buNone/>
              <a:tabLst/>
              <a:defRPr/>
            </a:pPr>
            <a:r>
              <a:rPr kumimoji="0" lang="en" sz="2399" b="0" i="0" u="none" strike="noStrike" kern="1200" cap="none" spc="0" normalizeH="0" baseline="0" noProof="0">
                <a:ln>
                  <a:noFill/>
                </a:ln>
                <a:solidFill>
                  <a:srgbClr val="FFFFFF"/>
                </a:solidFill>
                <a:effectLst/>
                <a:uLnTx/>
                <a:uFillTx/>
                <a:latin typeface="Arial" panose="020B0604020202020204"/>
                <a:ea typeface="Avenir"/>
                <a:cs typeface="Avenir"/>
                <a:sym typeface="Avenir"/>
              </a:rPr>
              <a:t>+</a:t>
            </a:r>
            <a:endParaRPr kumimoji="0" sz="2399" b="0" i="0" u="none" strike="noStrike" kern="1200" cap="none" spc="0" normalizeH="0" baseline="0" noProof="0">
              <a:ln>
                <a:noFill/>
              </a:ln>
              <a:solidFill>
                <a:srgbClr val="FFFFFF"/>
              </a:solidFill>
              <a:effectLst/>
              <a:uLnTx/>
              <a:uFillTx/>
              <a:latin typeface="Arial" panose="020B0604020202020204"/>
              <a:ea typeface="Avenir"/>
              <a:cs typeface="Avenir"/>
              <a:sym typeface="Avenir"/>
            </a:endParaRPr>
          </a:p>
        </p:txBody>
      </p:sp>
      <p:sp>
        <p:nvSpPr>
          <p:cNvPr id="66" name="Google Shape;3533;p527">
            <a:extLst>
              <a:ext uri="{FF2B5EF4-FFF2-40B4-BE49-F238E27FC236}">
                <a16:creationId xmlns:a16="http://schemas.microsoft.com/office/drawing/2014/main" id="{F05AB461-14F7-A0DE-AB40-F352D98D441A}"/>
              </a:ext>
            </a:extLst>
          </p:cNvPr>
          <p:cNvSpPr txBox="1"/>
          <p:nvPr/>
        </p:nvSpPr>
        <p:spPr>
          <a:xfrm>
            <a:off x="8809492" y="722704"/>
            <a:ext cx="545458" cy="617439"/>
          </a:xfrm>
          <a:prstGeom prst="rect">
            <a:avLst/>
          </a:prstGeom>
          <a:noFill/>
          <a:ln>
            <a:noFill/>
          </a:ln>
        </p:spPr>
        <p:txBody>
          <a:bodyPr spcFirstLastPara="1" wrap="square" lIns="121868" tIns="121868" rIns="121868" bIns="121868"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
                <a:srgbClr val="000000"/>
              </a:buClr>
              <a:buSzPts val="1800"/>
              <a:buFontTx/>
              <a:buNone/>
              <a:tabLst/>
              <a:defRPr/>
            </a:pPr>
            <a:r>
              <a:rPr kumimoji="0" lang="en" sz="2399" b="0" i="0" u="none" strike="noStrike" kern="1200" cap="none" spc="0" normalizeH="0" baseline="0" noProof="0">
                <a:ln>
                  <a:noFill/>
                </a:ln>
                <a:solidFill>
                  <a:srgbClr val="FFFFFF"/>
                </a:solidFill>
                <a:effectLst/>
                <a:uLnTx/>
                <a:uFillTx/>
                <a:latin typeface="Arial" panose="020B0604020202020204"/>
                <a:ea typeface="Avenir"/>
                <a:cs typeface="Avenir"/>
                <a:sym typeface="Avenir"/>
              </a:rPr>
              <a:t>+</a:t>
            </a:r>
            <a:endParaRPr kumimoji="0" sz="2399" b="0" i="0" u="none" strike="noStrike" kern="1200" cap="none" spc="0" normalizeH="0" baseline="0" noProof="0">
              <a:ln>
                <a:noFill/>
              </a:ln>
              <a:solidFill>
                <a:srgbClr val="FFFFFF"/>
              </a:solidFill>
              <a:effectLst/>
              <a:uLnTx/>
              <a:uFillTx/>
              <a:latin typeface="Arial" panose="020B0604020202020204"/>
              <a:ea typeface="Avenir"/>
              <a:cs typeface="Avenir"/>
              <a:sym typeface="Avenir"/>
            </a:endParaRPr>
          </a:p>
        </p:txBody>
      </p:sp>
      <p:sp>
        <p:nvSpPr>
          <p:cNvPr id="67" name="Google Shape;3534;p527">
            <a:extLst>
              <a:ext uri="{FF2B5EF4-FFF2-40B4-BE49-F238E27FC236}">
                <a16:creationId xmlns:a16="http://schemas.microsoft.com/office/drawing/2014/main" id="{2574A1FC-7656-8B9B-1106-A3E76D33B163}"/>
              </a:ext>
            </a:extLst>
          </p:cNvPr>
          <p:cNvSpPr txBox="1"/>
          <p:nvPr/>
        </p:nvSpPr>
        <p:spPr>
          <a:xfrm>
            <a:off x="860417" y="885047"/>
            <a:ext cx="545458" cy="617439"/>
          </a:xfrm>
          <a:prstGeom prst="rect">
            <a:avLst/>
          </a:prstGeom>
          <a:noFill/>
          <a:ln>
            <a:noFill/>
          </a:ln>
        </p:spPr>
        <p:txBody>
          <a:bodyPr spcFirstLastPara="1" wrap="square" lIns="121868" tIns="121868" rIns="121868" bIns="121868"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
                <a:srgbClr val="000000"/>
              </a:buClr>
              <a:buSzPts val="1800"/>
              <a:buFontTx/>
              <a:buNone/>
              <a:tabLst/>
              <a:defRPr/>
            </a:pPr>
            <a:r>
              <a:rPr kumimoji="0" lang="en" sz="2399" b="0" i="0" u="none" strike="noStrike" kern="1200" cap="none" spc="0" normalizeH="0" baseline="0" noProof="0">
                <a:ln>
                  <a:noFill/>
                </a:ln>
                <a:solidFill>
                  <a:srgbClr val="FFFFFF"/>
                </a:solidFill>
                <a:effectLst/>
                <a:uLnTx/>
                <a:uFillTx/>
                <a:latin typeface="Arial" panose="020B0604020202020204"/>
                <a:ea typeface="Avenir"/>
                <a:cs typeface="Avenir"/>
                <a:sym typeface="Avenir"/>
              </a:rPr>
              <a:t>(</a:t>
            </a:r>
            <a:endParaRPr kumimoji="0" sz="2399" b="0" i="0" u="none" strike="noStrike" kern="1200" cap="none" spc="0" normalizeH="0" baseline="0" noProof="0">
              <a:ln>
                <a:noFill/>
              </a:ln>
              <a:solidFill>
                <a:srgbClr val="FFFFFF"/>
              </a:solidFill>
              <a:effectLst/>
              <a:uLnTx/>
              <a:uFillTx/>
              <a:latin typeface="Arial" panose="020B0604020202020204"/>
              <a:ea typeface="Avenir"/>
              <a:cs typeface="Avenir"/>
              <a:sym typeface="Avenir"/>
            </a:endParaRPr>
          </a:p>
        </p:txBody>
      </p:sp>
      <p:sp>
        <p:nvSpPr>
          <p:cNvPr id="68" name="Google Shape;3535;p527">
            <a:extLst>
              <a:ext uri="{FF2B5EF4-FFF2-40B4-BE49-F238E27FC236}">
                <a16:creationId xmlns:a16="http://schemas.microsoft.com/office/drawing/2014/main" id="{1C550661-4FE7-B0B2-8124-161792D18375}"/>
              </a:ext>
            </a:extLst>
          </p:cNvPr>
          <p:cNvSpPr txBox="1"/>
          <p:nvPr/>
        </p:nvSpPr>
        <p:spPr>
          <a:xfrm>
            <a:off x="11514801" y="856163"/>
            <a:ext cx="545458" cy="617439"/>
          </a:xfrm>
          <a:prstGeom prst="rect">
            <a:avLst/>
          </a:prstGeom>
          <a:noFill/>
          <a:ln>
            <a:noFill/>
          </a:ln>
        </p:spPr>
        <p:txBody>
          <a:bodyPr spcFirstLastPara="1" wrap="square" lIns="121868" tIns="121868" rIns="121868" bIns="121868" anchor="t"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
                <a:srgbClr val="000000"/>
              </a:buClr>
              <a:buSzPts val="1800"/>
              <a:buFontTx/>
              <a:buNone/>
              <a:tabLst/>
              <a:defRPr/>
            </a:pPr>
            <a:r>
              <a:rPr kumimoji="0" lang="en" sz="2399" b="0" i="0" u="none" strike="noStrike" kern="1200" cap="none" spc="0" normalizeH="0" baseline="0" noProof="0">
                <a:ln>
                  <a:noFill/>
                </a:ln>
                <a:solidFill>
                  <a:srgbClr val="FFFFFF"/>
                </a:solidFill>
                <a:effectLst/>
                <a:uLnTx/>
                <a:uFillTx/>
                <a:latin typeface="Arial" panose="020B0604020202020204"/>
                <a:ea typeface="Avenir"/>
                <a:cs typeface="Avenir"/>
                <a:sym typeface="Avenir"/>
              </a:rPr>
              <a:t>)</a:t>
            </a:r>
            <a:endParaRPr kumimoji="0" sz="2399" b="0" i="0" u="none" strike="noStrike" kern="1200" cap="none" spc="0" normalizeH="0" baseline="0" noProof="0">
              <a:ln>
                <a:noFill/>
              </a:ln>
              <a:solidFill>
                <a:srgbClr val="FFFFFF"/>
              </a:solidFill>
              <a:effectLst/>
              <a:uLnTx/>
              <a:uFillTx/>
              <a:latin typeface="Arial" panose="020B0604020202020204"/>
              <a:ea typeface="Avenir"/>
              <a:cs typeface="Avenir"/>
              <a:sym typeface="Avenir"/>
            </a:endParaRPr>
          </a:p>
        </p:txBody>
      </p:sp>
      <p:sp>
        <p:nvSpPr>
          <p:cNvPr id="69" name="Google Shape;3536;p527">
            <a:extLst>
              <a:ext uri="{FF2B5EF4-FFF2-40B4-BE49-F238E27FC236}">
                <a16:creationId xmlns:a16="http://schemas.microsoft.com/office/drawing/2014/main" id="{19DC0DF5-9FBA-3508-D6D4-30F09377E061}"/>
              </a:ext>
            </a:extLst>
          </p:cNvPr>
          <p:cNvSpPr txBox="1"/>
          <p:nvPr/>
        </p:nvSpPr>
        <p:spPr>
          <a:xfrm>
            <a:off x="400332" y="865218"/>
            <a:ext cx="545458" cy="617439"/>
          </a:xfrm>
          <a:prstGeom prst="rect">
            <a:avLst/>
          </a:prstGeom>
          <a:noFill/>
          <a:ln>
            <a:noFill/>
          </a:ln>
        </p:spPr>
        <p:txBody>
          <a:bodyPr spcFirstLastPara="1" wrap="square" lIns="121868" tIns="121868" rIns="121868" bIns="121868" anchor="ctr" anchorCtr="0">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
                <a:srgbClr val="000000"/>
              </a:buClr>
              <a:buSzPts val="2300"/>
              <a:buFontTx/>
              <a:buNone/>
              <a:tabLst/>
              <a:defRPr/>
            </a:pPr>
            <a:r>
              <a:rPr kumimoji="0" lang="en" sz="4800" b="0" i="0" u="none" strike="noStrike" kern="1200" cap="none" spc="0" normalizeH="0" baseline="0" noProof="0">
                <a:ln>
                  <a:noFill/>
                </a:ln>
                <a:solidFill>
                  <a:srgbClr val="FFFFFF"/>
                </a:solidFill>
                <a:effectLst/>
                <a:uLnTx/>
                <a:uFillTx/>
                <a:latin typeface="Arial" panose="020B0604020202020204"/>
                <a:ea typeface="Proxima Nova"/>
                <a:cs typeface="Proxima Nova"/>
                <a:sym typeface="Proxima Nova"/>
              </a:rPr>
              <a:t>f</a:t>
            </a:r>
            <a:endParaRPr kumimoji="0" sz="4800" b="0" i="0" u="none" strike="noStrike" kern="1200" cap="none" spc="0" normalizeH="0" baseline="0" noProof="0">
              <a:ln>
                <a:noFill/>
              </a:ln>
              <a:solidFill>
                <a:srgbClr val="FFFFFF"/>
              </a:solidFill>
              <a:effectLst/>
              <a:uLnTx/>
              <a:uFillTx/>
              <a:latin typeface="Arial" panose="020B0604020202020204"/>
              <a:ea typeface="Proxima Nova"/>
              <a:cs typeface="Proxima Nova"/>
              <a:sym typeface="Proxima Nova"/>
            </a:endParaRPr>
          </a:p>
        </p:txBody>
      </p:sp>
      <p:sp>
        <p:nvSpPr>
          <p:cNvPr id="15" name="Rectangle 14">
            <a:extLst>
              <a:ext uri="{FF2B5EF4-FFF2-40B4-BE49-F238E27FC236}">
                <a16:creationId xmlns:a16="http://schemas.microsoft.com/office/drawing/2014/main" id="{90DD6BD0-8218-894F-E2FC-719AA034022E}"/>
              </a:ext>
            </a:extLst>
          </p:cNvPr>
          <p:cNvSpPr/>
          <p:nvPr/>
        </p:nvSpPr>
        <p:spPr>
          <a:xfrm>
            <a:off x="706940" y="1142219"/>
            <a:ext cx="2201406" cy="523220"/>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
                <a:srgbClr val="666666"/>
              </a:buClr>
              <a:buSzPts val="1900"/>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Calibri"/>
                <a:cs typeface="Calibri"/>
                <a:sym typeface="Calibri"/>
              </a:rPr>
              <a:t>Employee </a:t>
            </a:r>
          </a:p>
          <a:p>
            <a:pPr marL="0" marR="0" lvl="0" indent="0" algn="ctr" defTabSz="685800" rtl="0" eaLnBrk="1" fontAlgn="auto" latinLnBrk="0" hangingPunct="1">
              <a:lnSpc>
                <a:spcPct val="100000"/>
              </a:lnSpc>
              <a:spcBef>
                <a:spcPts val="0"/>
              </a:spcBef>
              <a:spcAft>
                <a:spcPts val="0"/>
              </a:spcAft>
              <a:buClr>
                <a:srgbClr val="666666"/>
              </a:buClr>
              <a:buSzPts val="1900"/>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Calibri"/>
                <a:cs typeface="Calibri"/>
                <a:sym typeface="Calibri"/>
              </a:rPr>
              <a:t>Experience</a:t>
            </a:r>
            <a:endParaRPr kumimoji="0" lang="en-US" sz="1067" b="0" i="0" u="none" strike="noStrike" kern="1200" cap="none" spc="0" normalizeH="0" baseline="0" noProof="0">
              <a:ln>
                <a:noFill/>
              </a:ln>
              <a:solidFill>
                <a:srgbClr val="FFFFFF"/>
              </a:solidFill>
              <a:effectLst/>
              <a:uLnTx/>
              <a:uFillTx/>
              <a:latin typeface="Arial" panose="020B0604020202020204"/>
              <a:ea typeface="Calibri"/>
              <a:cs typeface="Calibri"/>
              <a:sym typeface="Calibri"/>
            </a:endParaRPr>
          </a:p>
        </p:txBody>
      </p:sp>
      <p:pic>
        <p:nvPicPr>
          <p:cNvPr id="11" name="Google Shape;3527;p527">
            <a:extLst>
              <a:ext uri="{FF2B5EF4-FFF2-40B4-BE49-F238E27FC236}">
                <a16:creationId xmlns:a16="http://schemas.microsoft.com/office/drawing/2014/main" id="{5B985549-477D-AAF2-10F4-73526AC80BB5}"/>
              </a:ext>
            </a:extLst>
          </p:cNvPr>
          <p:cNvPicPr preferRelativeResize="0"/>
          <p:nvPr/>
        </p:nvPicPr>
        <p:blipFill rotWithShape="1">
          <a:blip r:embed="rId7">
            <a:alphaModFix/>
            <a:biLevel thresh="50000"/>
            <a:extLst>
              <a:ext uri="{BEBA8EAE-BF5A-486C-A8C5-ECC9F3942E4B}">
                <a14:imgProps xmlns:a14="http://schemas.microsoft.com/office/drawing/2010/main">
                  <a14:imgLayer r:embed="rId8">
                    <a14:imgEffect>
                      <a14:brightnessContrast bright="100000"/>
                    </a14:imgEffect>
                  </a14:imgLayer>
                </a14:imgProps>
              </a:ext>
            </a:extLst>
          </a:blip>
          <a:srcRect/>
          <a:stretch/>
        </p:blipFill>
        <p:spPr>
          <a:xfrm>
            <a:off x="7423072" y="805923"/>
            <a:ext cx="359906" cy="365048"/>
          </a:xfrm>
          <a:prstGeom prst="rect">
            <a:avLst/>
          </a:prstGeom>
          <a:noFill/>
          <a:ln>
            <a:noFill/>
          </a:ln>
        </p:spPr>
      </p:pic>
      <p:sp>
        <p:nvSpPr>
          <p:cNvPr id="16" name="Rectangle 15">
            <a:extLst>
              <a:ext uri="{FF2B5EF4-FFF2-40B4-BE49-F238E27FC236}">
                <a16:creationId xmlns:a16="http://schemas.microsoft.com/office/drawing/2014/main" id="{E645A629-08E0-BE38-2764-BA54779D74A7}"/>
              </a:ext>
            </a:extLst>
          </p:cNvPr>
          <p:cNvSpPr/>
          <p:nvPr/>
        </p:nvSpPr>
        <p:spPr>
          <a:xfrm>
            <a:off x="6434530" y="1142219"/>
            <a:ext cx="2245879" cy="471866"/>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
                <a:srgbClr val="666666"/>
              </a:buClr>
              <a:buSzPts val="1900"/>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Calibri"/>
                <a:cs typeface="Calibri"/>
                <a:sym typeface="Calibri"/>
              </a:rPr>
              <a:t>SDLC</a:t>
            </a:r>
          </a:p>
          <a:p>
            <a:pPr marL="0" marR="0" lvl="0" indent="0" algn="ctr" defTabSz="685800" rtl="0" eaLnBrk="1" fontAlgn="auto" latinLnBrk="0" hangingPunct="1">
              <a:lnSpc>
                <a:spcPct val="100000"/>
              </a:lnSpc>
              <a:spcBef>
                <a:spcPts val="0"/>
              </a:spcBef>
              <a:spcAft>
                <a:spcPts val="0"/>
              </a:spcAft>
              <a:buClr>
                <a:srgbClr val="000000"/>
              </a:buClr>
              <a:buSzPts val="600"/>
              <a:buFontTx/>
              <a:buNone/>
              <a:tabLst/>
              <a:defRPr/>
            </a:pPr>
            <a:r>
              <a:rPr kumimoji="0" lang="en-US" sz="1067" b="0" i="0" u="none" strike="noStrike" kern="1200" cap="none" spc="0" normalizeH="0" baseline="0" noProof="0">
                <a:ln>
                  <a:noFill/>
                </a:ln>
                <a:solidFill>
                  <a:srgbClr val="FFFFFF"/>
                </a:solidFill>
                <a:effectLst/>
                <a:uLnTx/>
                <a:uFillTx/>
                <a:latin typeface="Arial" panose="020B0604020202020204"/>
                <a:ea typeface="Calibri"/>
                <a:cs typeface="Calibri"/>
                <a:sym typeface="Calibri"/>
              </a:rPr>
              <a:t>Delivery Excellence</a:t>
            </a:r>
          </a:p>
        </p:txBody>
      </p:sp>
      <p:pic>
        <p:nvPicPr>
          <p:cNvPr id="10" name="Google Shape;3526;p527">
            <a:extLst>
              <a:ext uri="{FF2B5EF4-FFF2-40B4-BE49-F238E27FC236}">
                <a16:creationId xmlns:a16="http://schemas.microsoft.com/office/drawing/2014/main" id="{85A8086E-4093-0631-B2F4-147AD7FD9273}"/>
              </a:ext>
            </a:extLst>
          </p:cNvPr>
          <p:cNvPicPr preferRelativeResize="0"/>
          <p:nvPr/>
        </p:nvPicPr>
        <p:blipFill rotWithShape="1">
          <a:blip r:embed="rId9">
            <a:alphaModFix/>
            <a:grayscl/>
            <a:extLst>
              <a:ext uri="{BEBA8EAE-BF5A-486C-A8C5-ECC9F3942E4B}">
                <a14:imgProps xmlns:a14="http://schemas.microsoft.com/office/drawing/2010/main">
                  <a14:imgLayer r:embed="rId10">
                    <a14:imgEffect>
                      <a14:brightnessContrast bright="100000"/>
                    </a14:imgEffect>
                  </a14:imgLayer>
                </a14:imgProps>
              </a:ext>
            </a:extLst>
          </a:blip>
          <a:srcRect/>
          <a:stretch/>
        </p:blipFill>
        <p:spPr>
          <a:xfrm>
            <a:off x="4554545" y="828602"/>
            <a:ext cx="359906" cy="365048"/>
          </a:xfrm>
          <a:prstGeom prst="rect">
            <a:avLst/>
          </a:prstGeom>
          <a:noFill/>
          <a:ln>
            <a:noFill/>
          </a:ln>
        </p:spPr>
      </p:pic>
      <p:sp>
        <p:nvSpPr>
          <p:cNvPr id="17" name="Rectangle 16">
            <a:extLst>
              <a:ext uri="{FF2B5EF4-FFF2-40B4-BE49-F238E27FC236}">
                <a16:creationId xmlns:a16="http://schemas.microsoft.com/office/drawing/2014/main" id="{AA664244-4BC7-86AA-2C61-B48627519E2C}"/>
              </a:ext>
            </a:extLst>
          </p:cNvPr>
          <p:cNvSpPr/>
          <p:nvPr/>
        </p:nvSpPr>
        <p:spPr>
          <a:xfrm>
            <a:off x="3218139" y="1142219"/>
            <a:ext cx="3019189" cy="471866"/>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
                <a:srgbClr val="666666"/>
              </a:buClr>
              <a:buSzPts val="1900"/>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Calibri"/>
                <a:cs typeface="Calibri"/>
                <a:sym typeface="Calibri"/>
              </a:rPr>
              <a:t>Product Impact</a:t>
            </a:r>
          </a:p>
          <a:p>
            <a:pPr marL="0" marR="0" lvl="0" indent="0" algn="ctr" defTabSz="685800" rtl="0" eaLnBrk="1" fontAlgn="auto" latinLnBrk="0" hangingPunct="1">
              <a:lnSpc>
                <a:spcPct val="100000"/>
              </a:lnSpc>
              <a:spcBef>
                <a:spcPts val="0"/>
              </a:spcBef>
              <a:spcAft>
                <a:spcPts val="0"/>
              </a:spcAft>
              <a:buClr>
                <a:srgbClr val="000000"/>
              </a:buClr>
              <a:buSzPts val="600"/>
              <a:buFontTx/>
              <a:buNone/>
              <a:tabLst/>
              <a:defRPr/>
            </a:pPr>
            <a:r>
              <a:rPr kumimoji="0" lang="en-US" sz="1067" b="0" i="0" u="none" strike="noStrike" kern="1200" cap="none" spc="0" normalizeH="0" baseline="0" noProof="0">
                <a:ln>
                  <a:noFill/>
                </a:ln>
                <a:solidFill>
                  <a:srgbClr val="FFFFFF"/>
                </a:solidFill>
                <a:effectLst/>
                <a:uLnTx/>
                <a:uFillTx/>
                <a:latin typeface="Arial" panose="020B0604020202020204"/>
                <a:ea typeface="Calibri"/>
                <a:cs typeface="Calibri"/>
                <a:sym typeface="Calibri"/>
              </a:rPr>
              <a:t>Customer focus of our teams</a:t>
            </a:r>
          </a:p>
        </p:txBody>
      </p:sp>
      <p:sp>
        <p:nvSpPr>
          <p:cNvPr id="18" name="Rectangle 17">
            <a:extLst>
              <a:ext uri="{FF2B5EF4-FFF2-40B4-BE49-F238E27FC236}">
                <a16:creationId xmlns:a16="http://schemas.microsoft.com/office/drawing/2014/main" id="{FEDDB990-A51E-1A9A-FB2D-4AA5621A08B9}"/>
              </a:ext>
            </a:extLst>
          </p:cNvPr>
          <p:cNvSpPr/>
          <p:nvPr/>
        </p:nvSpPr>
        <p:spPr>
          <a:xfrm>
            <a:off x="9067657" y="1142219"/>
            <a:ext cx="2709689" cy="471989"/>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
                <a:srgbClr val="666666"/>
              </a:buClr>
              <a:buSzPts val="1900"/>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Calibri"/>
                <a:cs typeface="Calibri"/>
                <a:sym typeface="Calibri"/>
              </a:rPr>
              <a:t>Satisfaction/Collaboration</a:t>
            </a:r>
          </a:p>
          <a:p>
            <a:pPr marL="0" marR="0" lvl="0" indent="0" algn="ctr" defTabSz="685800" rtl="0" eaLnBrk="1" fontAlgn="auto" latinLnBrk="0" hangingPunct="1">
              <a:lnSpc>
                <a:spcPct val="100000"/>
              </a:lnSpc>
              <a:spcBef>
                <a:spcPts val="0"/>
              </a:spcBef>
              <a:spcAft>
                <a:spcPts val="0"/>
              </a:spcAft>
              <a:buClr>
                <a:srgbClr val="000000"/>
              </a:buClr>
              <a:buSzPts val="600"/>
              <a:buFontTx/>
              <a:buNone/>
              <a:tabLst/>
              <a:defRPr/>
            </a:pPr>
            <a:r>
              <a:rPr kumimoji="0" lang="en-US" sz="1067" b="0" i="0" u="none" strike="noStrike" kern="1200" cap="none" spc="0" normalizeH="0" baseline="0" noProof="0">
                <a:ln>
                  <a:noFill/>
                </a:ln>
                <a:solidFill>
                  <a:srgbClr val="FFFFFF"/>
                </a:solidFill>
                <a:effectLst/>
                <a:uLnTx/>
                <a:uFillTx/>
                <a:latin typeface="Arial" panose="020B0604020202020204"/>
                <a:ea typeface="Calibri"/>
                <a:cs typeface="Calibri"/>
                <a:sym typeface="Calibri"/>
              </a:rPr>
              <a:t>Evolve the culture</a:t>
            </a:r>
          </a:p>
        </p:txBody>
      </p:sp>
      <p:grpSp>
        <p:nvGrpSpPr>
          <p:cNvPr id="19" name="Group 18">
            <a:extLst>
              <a:ext uri="{FF2B5EF4-FFF2-40B4-BE49-F238E27FC236}">
                <a16:creationId xmlns:a16="http://schemas.microsoft.com/office/drawing/2014/main" id="{C47F151A-F78B-1DBF-09A4-49F9BE47A4C7}"/>
              </a:ext>
            </a:extLst>
          </p:cNvPr>
          <p:cNvGrpSpPr/>
          <p:nvPr/>
        </p:nvGrpSpPr>
        <p:grpSpPr>
          <a:xfrm>
            <a:off x="2417505" y="1132782"/>
            <a:ext cx="4346053" cy="431888"/>
            <a:chOff x="2379644" y="1446895"/>
            <a:chExt cx="4346053" cy="204608"/>
          </a:xfrm>
        </p:grpSpPr>
        <p:cxnSp>
          <p:nvCxnSpPr>
            <p:cNvPr id="20" name="Straight Connector 19">
              <a:extLst>
                <a:ext uri="{FF2B5EF4-FFF2-40B4-BE49-F238E27FC236}">
                  <a16:creationId xmlns:a16="http://schemas.microsoft.com/office/drawing/2014/main" id="{10C91703-59D6-C81C-C0CE-ACA46909B358}"/>
                </a:ext>
              </a:extLst>
            </p:cNvPr>
            <p:cNvCxnSpPr/>
            <p:nvPr/>
          </p:nvCxnSpPr>
          <p:spPr>
            <a:xfrm>
              <a:off x="2379644" y="1446895"/>
              <a:ext cx="0" cy="204608"/>
            </a:xfrm>
            <a:prstGeom prst="line">
              <a:avLst/>
            </a:prstGeom>
            <a:noFill/>
            <a:ln w="19050" cap="flat" cmpd="sng" algn="ctr">
              <a:solidFill>
                <a:srgbClr val="FFFFFF">
                  <a:lumMod val="85000"/>
                </a:srgbClr>
              </a:solidFill>
              <a:prstDash val="solid"/>
              <a:miter lim="800000"/>
            </a:ln>
            <a:effectLst/>
          </p:spPr>
        </p:cxnSp>
        <p:cxnSp>
          <p:nvCxnSpPr>
            <p:cNvPr id="23" name="Straight Connector 22">
              <a:extLst>
                <a:ext uri="{FF2B5EF4-FFF2-40B4-BE49-F238E27FC236}">
                  <a16:creationId xmlns:a16="http://schemas.microsoft.com/office/drawing/2014/main" id="{2F36C23D-E892-8222-10F9-9BD61A669161}"/>
                </a:ext>
              </a:extLst>
            </p:cNvPr>
            <p:cNvCxnSpPr/>
            <p:nvPr/>
          </p:nvCxnSpPr>
          <p:spPr>
            <a:xfrm>
              <a:off x="6725697" y="1446895"/>
              <a:ext cx="0" cy="204608"/>
            </a:xfrm>
            <a:prstGeom prst="line">
              <a:avLst/>
            </a:prstGeom>
            <a:noFill/>
            <a:ln w="19050" cap="flat" cmpd="sng" algn="ctr">
              <a:solidFill>
                <a:srgbClr val="FFFFFF">
                  <a:lumMod val="85000"/>
                </a:srgbClr>
              </a:solidFill>
              <a:prstDash val="solid"/>
              <a:miter lim="800000"/>
            </a:ln>
            <a:effectLst/>
          </p:spPr>
        </p:cxnSp>
      </p:grpSp>
      <p:sp>
        <p:nvSpPr>
          <p:cNvPr id="2" name="TextBox 1">
            <a:extLst>
              <a:ext uri="{FF2B5EF4-FFF2-40B4-BE49-F238E27FC236}">
                <a16:creationId xmlns:a16="http://schemas.microsoft.com/office/drawing/2014/main" id="{44F82CC2-8498-799F-0A89-EF850131A3CB}"/>
              </a:ext>
            </a:extLst>
          </p:cNvPr>
          <p:cNvSpPr txBox="1"/>
          <p:nvPr/>
        </p:nvSpPr>
        <p:spPr>
          <a:xfrm>
            <a:off x="573847" y="6285746"/>
            <a:ext cx="4139299" cy="29524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010048"/>
                </a:solidFill>
                <a:effectLst/>
                <a:uLnTx/>
                <a:uFillTx/>
                <a:latin typeface="Arial" panose="020B0604020202020204"/>
                <a:ea typeface="+mn-ea"/>
                <a:cs typeface="+mn-cs"/>
              </a:rPr>
              <a:t>* Indicative values. Targets for Year 1 will be baselined in the first 4-6 sprints of a project in collaboration with Albertsons</a:t>
            </a:r>
          </a:p>
        </p:txBody>
      </p:sp>
      <p:graphicFrame>
        <p:nvGraphicFramePr>
          <p:cNvPr id="3" name="Google Shape;1077;p167">
            <a:extLst>
              <a:ext uri="{FF2B5EF4-FFF2-40B4-BE49-F238E27FC236}">
                <a16:creationId xmlns:a16="http://schemas.microsoft.com/office/drawing/2014/main" id="{1B8567C5-8C8C-9BF2-A8C1-479BAFF0FE1E}"/>
              </a:ext>
            </a:extLst>
          </p:cNvPr>
          <p:cNvGraphicFramePr/>
          <p:nvPr/>
        </p:nvGraphicFramePr>
        <p:xfrm>
          <a:off x="5418498" y="1617366"/>
          <a:ext cx="6358765" cy="4893811"/>
        </p:xfrm>
        <a:graphic>
          <a:graphicData uri="http://schemas.openxmlformats.org/drawingml/2006/table">
            <a:tbl>
              <a:tblPr>
                <a:noFill/>
                <a:effectLst>
                  <a:outerShdw blurRad="50800" dist="50800" dir="5400000" algn="ctr" rotWithShape="0">
                    <a:schemeClr val="bg1"/>
                  </a:outerShdw>
                </a:effectLst>
              </a:tblPr>
              <a:tblGrid>
                <a:gridCol w="1407737">
                  <a:extLst>
                    <a:ext uri="{9D8B030D-6E8A-4147-A177-3AD203B41FA5}">
                      <a16:colId xmlns:a16="http://schemas.microsoft.com/office/drawing/2014/main" val="20000"/>
                    </a:ext>
                  </a:extLst>
                </a:gridCol>
                <a:gridCol w="1048145">
                  <a:extLst>
                    <a:ext uri="{9D8B030D-6E8A-4147-A177-3AD203B41FA5}">
                      <a16:colId xmlns:a16="http://schemas.microsoft.com/office/drawing/2014/main" val="20002"/>
                    </a:ext>
                  </a:extLst>
                </a:gridCol>
                <a:gridCol w="1248220">
                  <a:extLst>
                    <a:ext uri="{9D8B030D-6E8A-4147-A177-3AD203B41FA5}">
                      <a16:colId xmlns:a16="http://schemas.microsoft.com/office/drawing/2014/main" val="20003"/>
                    </a:ext>
                  </a:extLst>
                </a:gridCol>
                <a:gridCol w="876478">
                  <a:extLst>
                    <a:ext uri="{9D8B030D-6E8A-4147-A177-3AD203B41FA5}">
                      <a16:colId xmlns:a16="http://schemas.microsoft.com/office/drawing/2014/main" val="20004"/>
                    </a:ext>
                  </a:extLst>
                </a:gridCol>
                <a:gridCol w="922360">
                  <a:extLst>
                    <a:ext uri="{9D8B030D-6E8A-4147-A177-3AD203B41FA5}">
                      <a16:colId xmlns:a16="http://schemas.microsoft.com/office/drawing/2014/main" val="20005"/>
                    </a:ext>
                  </a:extLst>
                </a:gridCol>
                <a:gridCol w="855825">
                  <a:extLst>
                    <a:ext uri="{9D8B030D-6E8A-4147-A177-3AD203B41FA5}">
                      <a16:colId xmlns:a16="http://schemas.microsoft.com/office/drawing/2014/main" val="20006"/>
                    </a:ext>
                  </a:extLst>
                </a:gridCol>
              </a:tblGrid>
              <a:tr h="288354">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bg1"/>
                          </a:solidFill>
                          <a:latin typeface="+mn-lt"/>
                          <a:ea typeface="Proxima Nova"/>
                          <a:cs typeface="Calibri"/>
                          <a:sym typeface="Proxima Nova"/>
                        </a:rPr>
                        <a:t>Dimensions</a:t>
                      </a:r>
                    </a:p>
                  </a:txBody>
                  <a:tcPr marL="121933" marR="121933" marT="60967" marB="60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bg1"/>
                          </a:solidFill>
                          <a:latin typeface="+mn-lt"/>
                          <a:ea typeface="Proxima Nova"/>
                          <a:cs typeface="Calibri"/>
                          <a:sym typeface="Proxima Nova"/>
                        </a:rPr>
                        <a:t>Criteria</a:t>
                      </a:r>
                    </a:p>
                  </a:txBody>
                  <a:tcPr marL="121933" marR="121933" marT="60967" marB="60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bg1"/>
                          </a:solidFill>
                          <a:latin typeface="+mn-lt"/>
                          <a:ea typeface="Proxima Nova"/>
                          <a:cs typeface="Calibri"/>
                          <a:sym typeface="Proxima Nova"/>
                        </a:rPr>
                        <a:t>Metric</a:t>
                      </a:r>
                    </a:p>
                  </a:txBody>
                  <a:tcPr marL="121933" marR="121933" marT="60967" marB="609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gridSpan="3">
                  <a:txBody>
                    <a:bodyPr/>
                    <a:lstStyle/>
                    <a:p>
                      <a:pPr marL="0" marR="0" lvl="0" indent="0" algn="ctr" rtl="0">
                        <a:lnSpc>
                          <a:spcPct val="100000"/>
                        </a:lnSpc>
                        <a:spcBef>
                          <a:spcPts val="0"/>
                        </a:spcBef>
                        <a:spcAft>
                          <a:spcPts val="0"/>
                        </a:spcAft>
                        <a:buClr>
                          <a:srgbClr val="000000"/>
                        </a:buClr>
                        <a:buSzPts val="1000"/>
                        <a:buFont typeface="Arial"/>
                        <a:buNone/>
                      </a:pPr>
                      <a:r>
                        <a:rPr lang="en-US" sz="1000" b="1" u="none" strike="noStrike" cap="none">
                          <a:solidFill>
                            <a:schemeClr val="bg1"/>
                          </a:solidFill>
                          <a:latin typeface="+mn-lt"/>
                          <a:ea typeface="Proxima Nova"/>
                          <a:cs typeface="Calibri"/>
                          <a:sym typeface="Proxima Nova"/>
                        </a:rPr>
                        <a:t>Current &amp; Target for </a:t>
                      </a:r>
                      <a:r>
                        <a:rPr lang="en-US" sz="1000" b="1" u="none" strike="noStrike" cap="none" err="1">
                          <a:solidFill>
                            <a:schemeClr val="bg1"/>
                          </a:solidFill>
                          <a:latin typeface="+mn-lt"/>
                          <a:ea typeface="Proxima Nova"/>
                          <a:cs typeface="Calibri"/>
                          <a:sym typeface="Proxima Nova"/>
                        </a:rPr>
                        <a:t>AcuPick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2335">
                <a:tc>
                  <a:txBody>
                    <a:bodyPr/>
                    <a:lstStyle/>
                    <a:p>
                      <a:pPr marL="0" marR="0" lvl="0" indent="0" algn="l" rtl="0">
                        <a:lnSpc>
                          <a:spcPct val="100000"/>
                        </a:lnSpc>
                        <a:spcBef>
                          <a:spcPts val="0"/>
                        </a:spcBef>
                        <a:spcAft>
                          <a:spcPts val="0"/>
                        </a:spcAft>
                        <a:buClr>
                          <a:srgbClr val="000000"/>
                        </a:buClr>
                        <a:buSzPts val="1100"/>
                        <a:buFont typeface="Arial"/>
                        <a:buNone/>
                      </a:pPr>
                      <a:endParaRPr lang="en-GB" sz="900" u="none" strike="noStrike" cap="none">
                        <a:solidFill>
                          <a:srgbClr val="000000"/>
                        </a:solidFill>
                        <a:latin typeface="+mn-lt"/>
                        <a:ea typeface="Proxima Nova"/>
                        <a:cs typeface="Calibri" panose="020F0502020204030204" pitchFamily="34" charset="0"/>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lang="en-GB" sz="900" u="none" strike="noStrike" cap="none">
                        <a:solidFill>
                          <a:srgbClr val="000000"/>
                        </a:solidFill>
                        <a:latin typeface="+mn-lt"/>
                        <a:ea typeface="Proxima Nova"/>
                        <a:cs typeface="Calibri" panose="020F0502020204030204" pitchFamily="34" charset="0"/>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rgbClr val="000000"/>
                        </a:buClr>
                        <a:buSzPts val="1100"/>
                        <a:buFont typeface="Arial"/>
                        <a:buNone/>
                      </a:pPr>
                      <a:endParaRPr lang="en-GB" sz="700" b="1" u="none" strike="noStrike" cap="none">
                        <a:solidFill>
                          <a:srgbClr val="000000"/>
                        </a:solidFill>
                        <a:latin typeface="+mn-lt"/>
                        <a:ea typeface="Proxima Nova"/>
                        <a:cs typeface="Calibri" panose="020F0502020204030204" pitchFamily="34" charset="0"/>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50" b="1" u="none" strike="noStrike" cap="none">
                          <a:solidFill>
                            <a:schemeClr val="bg1"/>
                          </a:solidFill>
                          <a:latin typeface="+mn-lt"/>
                          <a:ea typeface="Proxima Nova"/>
                          <a:cs typeface="Calibri"/>
                          <a:sym typeface="Proxima Nova"/>
                        </a:rPr>
                        <a:t>Past</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50" b="1" u="none" strike="noStrike" cap="none">
                          <a:solidFill>
                            <a:schemeClr val="bg1"/>
                          </a:solidFill>
                          <a:latin typeface="+mn-lt"/>
                          <a:ea typeface="Proxima Nova"/>
                          <a:cs typeface="Calibri"/>
                          <a:sym typeface="Proxima Nova"/>
                        </a:rPr>
                        <a:t>Current</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US" sz="1050" b="1" u="none" strike="noStrike" cap="none">
                          <a:solidFill>
                            <a:schemeClr val="bg1"/>
                          </a:solidFill>
                          <a:latin typeface="+mn-lt"/>
                          <a:ea typeface="Proxima Nova"/>
                          <a:cs typeface="Calibri"/>
                          <a:sym typeface="Proxima Nova"/>
                        </a:rPr>
                        <a:t>Future</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384467">
                <a:tc rowSpan="2">
                  <a:txBody>
                    <a:bodyPr/>
                    <a:lstStyle/>
                    <a:p>
                      <a:pPr marL="0" marR="0" lvl="0" indent="0" algn="r" rtl="0">
                        <a:lnSpc>
                          <a:spcPct val="100000"/>
                        </a:lnSpc>
                        <a:spcBef>
                          <a:spcPts val="0"/>
                        </a:spcBef>
                        <a:spcAft>
                          <a:spcPts val="0"/>
                        </a:spcAft>
                        <a:buClr>
                          <a:srgbClr val="000000"/>
                        </a:buClr>
                        <a:buSzPts val="900"/>
                        <a:buFont typeface="Arial"/>
                        <a:buNone/>
                      </a:pPr>
                      <a:endParaRPr lang="en-GB" sz="1100" b="1" u="none" strike="noStrike" cap="none">
                        <a:solidFill>
                          <a:srgbClr val="000000"/>
                        </a:solidFill>
                        <a:latin typeface="+mn-lt"/>
                        <a:ea typeface="Proxima Nova"/>
                        <a:cs typeface="Calibri" panose="020F0502020204030204" pitchFamily="34" charset="0"/>
                        <a:sym typeface="Proxima Nova"/>
                      </a:endParaRPr>
                    </a:p>
                    <a:p>
                      <a:pPr marL="0" marR="0" lvl="0" indent="0" algn="r" rtl="0">
                        <a:lnSpc>
                          <a:spcPct val="100000"/>
                        </a:lnSpc>
                        <a:spcBef>
                          <a:spcPts val="0"/>
                        </a:spcBef>
                        <a:spcAft>
                          <a:spcPts val="0"/>
                        </a:spcAft>
                        <a:buClr>
                          <a:srgbClr val="000000"/>
                        </a:buClr>
                        <a:buSzPts val="900"/>
                        <a:buFont typeface="Arial"/>
                        <a:buNone/>
                      </a:pPr>
                      <a:r>
                        <a:rPr lang="en-GB" sz="1100" b="1" u="none" strike="noStrike" cap="none">
                          <a:solidFill>
                            <a:srgbClr val="000000"/>
                          </a:solidFill>
                          <a:latin typeface="+mn-lt"/>
                          <a:ea typeface="Proxima Nova"/>
                          <a:cs typeface="Calibri"/>
                          <a:sym typeface="Proxima Nova"/>
                        </a:rPr>
                        <a:t>Velocity</a:t>
                      </a:r>
                      <a:endParaRPr lang="en-GB" sz="1100"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GB" sz="900" i="1" u="none" strike="noStrike" cap="none">
                          <a:solidFill>
                            <a:srgbClr val="000000"/>
                          </a:solidFill>
                          <a:latin typeface="+mn-lt"/>
                          <a:ea typeface="Proxima Nova"/>
                          <a:cs typeface="Calibri"/>
                          <a:sym typeface="Proxima Nova"/>
                        </a:rPr>
                        <a:t>Productivity</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GB" sz="800" u="none" strike="noStrike" cap="none">
                          <a:solidFill>
                            <a:srgbClr val="000000"/>
                          </a:solidFill>
                          <a:latin typeface="+mn-lt"/>
                          <a:ea typeface="Proxima Nova"/>
                          <a:cs typeface="Calibri"/>
                          <a:sym typeface="Proxima Nova"/>
                        </a:rPr>
                        <a:t># of story points completed (per Developer / Sprint)</a:t>
                      </a:r>
                      <a:endParaRPr lang="en-GB" sz="800" i="0"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GB" sz="1050" u="none" strike="noStrike" cap="none">
                          <a:solidFill>
                            <a:srgbClr val="000000"/>
                          </a:solidFill>
                          <a:latin typeface="+mn-lt"/>
                          <a:ea typeface="Proxima Nova"/>
                          <a:cs typeface="Calibri"/>
                          <a:sym typeface="Proxima Nova"/>
                        </a:rPr>
                        <a:t>6 SP</a:t>
                      </a:r>
                      <a:endParaRPr lang="en-GB" sz="1050" i="0"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GB" sz="1050" u="none" strike="noStrike" cap="none">
                          <a:solidFill>
                            <a:srgbClr val="000000"/>
                          </a:solidFill>
                          <a:latin typeface="+mn-lt"/>
                          <a:ea typeface="Proxima Nova"/>
                          <a:cs typeface="Calibri"/>
                          <a:sym typeface="Proxima Nova"/>
                        </a:rPr>
                        <a:t>8 SP</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GB" sz="1050" u="none" strike="noStrike" cap="none">
                          <a:solidFill>
                            <a:srgbClr val="000000"/>
                          </a:solidFill>
                          <a:latin typeface="+mn-lt"/>
                          <a:ea typeface="Proxima Nova"/>
                          <a:cs typeface="Calibri"/>
                          <a:sym typeface="Proxima Nova"/>
                        </a:rPr>
                        <a:t>9 SP</a:t>
                      </a:r>
                      <a:endParaRPr lang="en-GB" sz="1050" i="0"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2335">
                <a:tc vMerge="1">
                  <a:txBody>
                    <a:bodyPr/>
                    <a:lstStyle/>
                    <a:p>
                      <a:pPr marL="0" marR="0" lvl="0" indent="0" algn="l" rtl="0">
                        <a:lnSpc>
                          <a:spcPct val="100000"/>
                        </a:lnSpc>
                        <a:spcBef>
                          <a:spcPts val="0"/>
                        </a:spcBef>
                        <a:spcAft>
                          <a:spcPts val="0"/>
                        </a:spcAft>
                        <a:buClr>
                          <a:srgbClr val="000000"/>
                        </a:buClr>
                        <a:buSzPts val="900"/>
                        <a:buFont typeface="Arial"/>
                        <a:buNone/>
                      </a:pPr>
                      <a:endParaRPr sz="1000" u="none" strike="noStrike" cap="none">
                        <a:solidFill>
                          <a:srgbClr val="142C3D"/>
                        </a:solidFill>
                        <a:latin typeface="Proxima Nova"/>
                        <a:ea typeface="Proxima Nova"/>
                        <a:cs typeface="Proxima Nova"/>
                        <a:sym typeface="Proxima Nova"/>
                      </a:endParaRPr>
                    </a:p>
                  </a:txBody>
                  <a:tcPr marL="121933" marR="121933" marT="60967" marB="6096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en-GB" sz="900" i="1" u="none" strike="noStrike" cap="none">
                          <a:solidFill>
                            <a:srgbClr val="000000"/>
                          </a:solidFill>
                          <a:latin typeface="+mn-lt"/>
                          <a:ea typeface="Proxima Nova"/>
                          <a:cs typeface="Calibri"/>
                          <a:sym typeface="Proxima Nova"/>
                        </a:rPr>
                        <a:t>Predictability</a:t>
                      </a:r>
                    </a:p>
                  </a:txBody>
                  <a:tcPr marL="121933" marR="121933" marT="60967" marB="60967" anchor="ctr">
                    <a:lnL w="12700"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GB" sz="800" u="none" strike="noStrike" cap="none">
                          <a:solidFill>
                            <a:srgbClr val="000000"/>
                          </a:solidFill>
                          <a:latin typeface="+mn-lt"/>
                          <a:ea typeface="Proxima Nova"/>
                          <a:cs typeface="Calibri"/>
                          <a:sym typeface="Proxima Nova"/>
                        </a:rPr>
                        <a:t>Say/Do Ratio</a:t>
                      </a:r>
                      <a:endParaRPr lang="en-GB" sz="800" i="0"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sym typeface="Proxima Nova"/>
                        </a:rPr>
                        <a:t>85%*</a:t>
                      </a:r>
                      <a:endParaRPr lang="en" sz="1050" i="0" u="none" strike="noStrike" cap="none">
                        <a:solidFill>
                          <a:srgbClr val="000000"/>
                        </a:solidFill>
                        <a:latin typeface="+mn-lt"/>
                        <a:ea typeface="Proxima Nova Rg"/>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sym typeface="Proxima Nova"/>
                        </a:rPr>
                        <a:t>90%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rPr>
                        <a:t>92</a:t>
                      </a:r>
                      <a:r>
                        <a:rPr lang="en" sz="1050" u="none" strike="noStrike" cap="none">
                          <a:solidFill>
                            <a:srgbClr val="000000"/>
                          </a:solidFill>
                          <a:latin typeface="+mn-lt"/>
                          <a:ea typeface="Proxima Nova Rg"/>
                          <a:cs typeface="Calibri"/>
                          <a:sym typeface="Proxima Nova"/>
                        </a:rPr>
                        <a:t>%</a:t>
                      </a:r>
                      <a:endParaRPr lang="en" sz="1050" i="0" u="none" strike="noStrike" cap="none">
                        <a:solidFill>
                          <a:srgbClr val="000000"/>
                        </a:solidFill>
                        <a:latin typeface="+mn-lt"/>
                        <a:ea typeface="Proxima Nova Rg"/>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84467">
                <a:tc rowSpan="4">
                  <a:txBody>
                    <a:bodyPr/>
                    <a:lstStyle/>
                    <a:p>
                      <a:pPr marL="0" marR="0" lvl="0" indent="0" algn="r" rtl="0">
                        <a:lnSpc>
                          <a:spcPct val="100000"/>
                        </a:lnSpc>
                        <a:spcBef>
                          <a:spcPts val="0"/>
                        </a:spcBef>
                        <a:spcAft>
                          <a:spcPts val="0"/>
                        </a:spcAft>
                        <a:buClr>
                          <a:srgbClr val="000000"/>
                        </a:buClr>
                        <a:buSzPts val="900"/>
                        <a:buFont typeface="Arial"/>
                        <a:buNone/>
                      </a:pPr>
                      <a:endParaRPr lang="en-GB" sz="1100" b="1" u="none" strike="noStrike" cap="none">
                        <a:solidFill>
                          <a:srgbClr val="000000"/>
                        </a:solidFill>
                        <a:latin typeface="+mn-lt"/>
                        <a:ea typeface="Proxima Nova"/>
                        <a:cs typeface="Calibri" panose="020F0502020204030204" pitchFamily="34" charset="0"/>
                        <a:sym typeface="Proxima Nova"/>
                      </a:endParaRPr>
                    </a:p>
                    <a:p>
                      <a:pPr marL="0" marR="0" lvl="0" indent="0" algn="r" rtl="0">
                        <a:lnSpc>
                          <a:spcPct val="100000"/>
                        </a:lnSpc>
                        <a:spcBef>
                          <a:spcPts val="0"/>
                        </a:spcBef>
                        <a:spcAft>
                          <a:spcPts val="0"/>
                        </a:spcAft>
                        <a:buClr>
                          <a:srgbClr val="000000"/>
                        </a:buClr>
                        <a:buSzPts val="900"/>
                        <a:buFont typeface="Arial"/>
                        <a:buNone/>
                      </a:pPr>
                      <a:r>
                        <a:rPr lang="en-GB" sz="1100" b="1" u="none" strike="noStrike" cap="none">
                          <a:solidFill>
                            <a:srgbClr val="000000"/>
                          </a:solidFill>
                          <a:latin typeface="+mn-lt"/>
                          <a:ea typeface="Proxima Nova"/>
                          <a:cs typeface="Calibri"/>
                          <a:sym typeface="Proxima Nova"/>
                        </a:rPr>
                        <a:t>Quality</a:t>
                      </a:r>
                      <a:endParaRPr lang="en-GB" sz="1100"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142C3D"/>
                        </a:buClr>
                        <a:buSzPts val="1000"/>
                        <a:buFont typeface="Arial"/>
                        <a:buNone/>
                      </a:pPr>
                      <a:r>
                        <a:rPr lang="en-US" sz="900" i="1" u="none" strike="noStrike" cap="none">
                          <a:solidFill>
                            <a:srgbClr val="000000"/>
                          </a:solidFill>
                          <a:latin typeface="+mn-lt"/>
                          <a:ea typeface="Proxima Nova"/>
                          <a:cs typeface="Calibri"/>
                          <a:sym typeface="Proxima Nova"/>
                        </a:rPr>
                        <a:t>Output</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u="none" strike="noStrike" cap="none">
                          <a:solidFill>
                            <a:srgbClr val="000000"/>
                          </a:solidFill>
                          <a:latin typeface="+mn-lt"/>
                          <a:ea typeface="Proxima Nova"/>
                          <a:cs typeface="Calibri"/>
                          <a:sym typeface="Proxima Nova"/>
                        </a:rPr>
                        <a:t># of production defects (</a:t>
                      </a:r>
                      <a:r>
                        <a:rPr lang="en-US" sz="800" u="none" strike="noStrike" cap="none">
                          <a:solidFill>
                            <a:schemeClr val="tx2"/>
                          </a:solidFill>
                          <a:latin typeface="+mn-lt"/>
                          <a:ea typeface="Proxima Nova"/>
                          <a:cs typeface="Calibri"/>
                          <a:sym typeface="Proxima Nova"/>
                        </a:rPr>
                        <a:t>Sev1</a:t>
                      </a:r>
                      <a:r>
                        <a:rPr lang="en-US" sz="800" u="none" strike="noStrike" cap="none">
                          <a:solidFill>
                            <a:srgbClr val="000000"/>
                          </a:solidFill>
                          <a:latin typeface="+mn-lt"/>
                          <a:ea typeface="Proxima Nova"/>
                          <a:cs typeface="Calibri"/>
                          <a:sym typeface="Proxima Nova"/>
                        </a:rPr>
                        <a:t>)</a:t>
                      </a:r>
                      <a:endParaRPr lang="en-US" sz="800" b="1"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i="0" u="none" strike="noStrike" cap="none">
                          <a:solidFill>
                            <a:schemeClr val="tx2"/>
                          </a:solidFill>
                          <a:latin typeface="+mn-lt"/>
                          <a:ea typeface="Proxima Nova"/>
                          <a:cs typeface="Calibri"/>
                          <a:sym typeface="Proxima Nova"/>
                        </a:rPr>
                        <a:t>&lt;2%</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chemeClr val="tx2"/>
                          </a:solidFill>
                          <a:latin typeface="+mn-lt"/>
                          <a:ea typeface="Proxima Nova"/>
                          <a:cs typeface="Calibri"/>
                          <a:sym typeface="Proxima Nova"/>
                        </a:rPr>
                        <a:t>&lt;1%</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i="0" u="none" strike="noStrike" cap="none">
                          <a:solidFill>
                            <a:srgbClr val="000000"/>
                          </a:solidFill>
                          <a:latin typeface="+mn-lt"/>
                          <a:ea typeface="Proxima Nova"/>
                          <a:cs typeface="Calibri"/>
                          <a:sym typeface="Proxima Nova"/>
                        </a:rPr>
                        <a:t>&lt;1%</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512617">
                <a:tc vMerge="1">
                  <a:txBody>
                    <a:bodyPr/>
                    <a:lstStyle/>
                    <a:p>
                      <a:endParaRPr lang="en-IN"/>
                    </a:p>
                  </a:txBody>
                  <a:tcPr>
                    <a:lnT w="12700" cap="flat" cmpd="sng" algn="ctr">
                      <a:noFill/>
                      <a:prstDash val="solid"/>
                      <a:round/>
                      <a:headEnd type="none" w="med" len="med"/>
                      <a:tailEnd type="none" w="med" len="med"/>
                    </a:lnT>
                  </a:tcPr>
                </a:tc>
                <a:tc rowSpan="4">
                  <a:txBody>
                    <a:bodyPr/>
                    <a:lstStyle/>
                    <a:p>
                      <a:pPr marL="0" marR="0" lvl="0" indent="0" algn="ctr" rtl="0">
                        <a:lnSpc>
                          <a:spcPct val="100000"/>
                        </a:lnSpc>
                        <a:spcBef>
                          <a:spcPts val="0"/>
                        </a:spcBef>
                        <a:spcAft>
                          <a:spcPts val="0"/>
                        </a:spcAft>
                        <a:buClr>
                          <a:srgbClr val="142C3D"/>
                        </a:buClr>
                        <a:buSzPts val="1000"/>
                        <a:buFont typeface="Arial"/>
                        <a:buNone/>
                      </a:pPr>
                      <a:r>
                        <a:rPr lang="en-US" sz="900" i="1" u="none" strike="noStrike" cap="none">
                          <a:solidFill>
                            <a:srgbClr val="000000"/>
                          </a:solidFill>
                          <a:latin typeface="+mn-lt"/>
                          <a:cs typeface="Calibri"/>
                          <a:sym typeface="Proxima Nova"/>
                        </a:rPr>
                        <a:t>Coverage</a:t>
                      </a:r>
                    </a:p>
                  </a:txBody>
                  <a:tcPr marL="121933" marR="121933" marT="60967" marB="60967" anchor="ctr">
                    <a:lnL w="12700" cmpd="sng">
                      <a:noFill/>
                      <a:prstDash val="soli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US" sz="800" u="none" strike="noStrike" cap="none">
                          <a:solidFill>
                            <a:srgbClr val="000000"/>
                          </a:solidFill>
                          <a:latin typeface="+mn-lt"/>
                          <a:ea typeface="Proxima Nova"/>
                          <a:cs typeface="Calibri"/>
                          <a:sym typeface="Proxima Nova"/>
                        </a:rPr>
                        <a:t>% of Automated Test Coverage (Regression)</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50" i="0" u="none" strike="noStrike" cap="none">
                          <a:solidFill>
                            <a:schemeClr val="tx2"/>
                          </a:solidFill>
                          <a:latin typeface="+mn-lt"/>
                          <a:ea typeface="Proxima Nova"/>
                          <a:cs typeface="Calibri"/>
                          <a:sym typeface="Proxima Nova"/>
                        </a:rPr>
                        <a:t>60%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50" u="none" strike="noStrike" cap="none">
                          <a:solidFill>
                            <a:schemeClr val="tx2"/>
                          </a:solidFill>
                          <a:latin typeface="+mn-lt"/>
                          <a:ea typeface="Proxima Nova"/>
                          <a:cs typeface="Calibri"/>
                          <a:sym typeface="Proxima Nova"/>
                        </a:rPr>
                        <a:t>80%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50" i="0" u="none" strike="noStrike" cap="none">
                          <a:solidFill>
                            <a:srgbClr val="000000"/>
                          </a:solidFill>
                          <a:latin typeface="+mn-lt"/>
                          <a:ea typeface="Proxima Nova"/>
                          <a:cs typeface="Calibri"/>
                          <a:sym typeface="Proxima Nova"/>
                        </a:rPr>
                        <a:t>90%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89183986"/>
                  </a:ext>
                </a:extLst>
              </a:tr>
              <a:tr h="384467">
                <a:tc vMerge="1">
                  <a:txBody>
                    <a:bodyPr/>
                    <a:lstStyle/>
                    <a:p>
                      <a:endParaRPr lang="en-IN"/>
                    </a:p>
                  </a:txBody>
                  <a:tcPr/>
                </a:tc>
                <a:tc vMerge="1">
                  <a:txBody>
                    <a:bodyPr/>
                    <a:lstStyle/>
                    <a:p>
                      <a:endParaRPr lang="en-IN"/>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US" sz="800" u="none" strike="noStrike" cap="none">
                          <a:solidFill>
                            <a:srgbClr val="000000"/>
                          </a:solidFill>
                          <a:latin typeface="+mn-lt"/>
                          <a:ea typeface="Proxima Nova"/>
                          <a:cs typeface="Calibri"/>
                          <a:sym typeface="Proxima Nova"/>
                        </a:rPr>
                        <a:t>% of Automated Test Coverage (In-Sprint)</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50" i="0" u="none" strike="noStrike" cap="none">
                          <a:solidFill>
                            <a:srgbClr val="000000"/>
                          </a:solidFill>
                          <a:latin typeface="+mn-lt"/>
                          <a:ea typeface="Proxima Nova"/>
                          <a:cs typeface="Calibri"/>
                          <a:sym typeface="Proxima Nova"/>
                        </a:rPr>
                        <a:t>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50" u="none" strike="noStrike" cap="none">
                          <a:solidFill>
                            <a:srgbClr val="000000"/>
                          </a:solidFill>
                          <a:latin typeface="+mn-lt"/>
                          <a:ea typeface="Proxima Nova"/>
                          <a:cs typeface="Calibri"/>
                          <a:sym typeface="Proxima Nova"/>
                        </a:rPr>
                        <a:t>30%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50" i="0" u="none" strike="noStrike" cap="none">
                          <a:solidFill>
                            <a:srgbClr val="000000"/>
                          </a:solidFill>
                          <a:latin typeface="+mn-lt"/>
                          <a:ea typeface="Proxima Nova"/>
                          <a:cs typeface="Calibri"/>
                          <a:sym typeface="Proxima Nova"/>
                        </a:rPr>
                        <a:t>40%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8098655"/>
                  </a:ext>
                </a:extLst>
              </a:tr>
              <a:tr h="113903">
                <a:tc vMerge="1">
                  <a:txBody>
                    <a:bodyPr/>
                    <a:lstStyle/>
                    <a:p>
                      <a:pPr marL="0" marR="0" lvl="0" indent="0" algn="ctr" rtl="0">
                        <a:lnSpc>
                          <a:spcPct val="100000"/>
                        </a:lnSpc>
                        <a:spcBef>
                          <a:spcPts val="0"/>
                        </a:spcBef>
                        <a:spcAft>
                          <a:spcPts val="0"/>
                        </a:spcAft>
                        <a:buClr>
                          <a:srgbClr val="000000"/>
                        </a:buClr>
                        <a:buSzPts val="900"/>
                        <a:buFont typeface="Arial"/>
                        <a:buNone/>
                      </a:pPr>
                      <a:endParaRPr lang="en-GB" sz="1100" u="none" strike="noStrike" cap="none">
                        <a:solidFill>
                          <a:srgbClr val="000000"/>
                        </a:solidFill>
                        <a:latin typeface="+mn-lt"/>
                        <a:ea typeface="Proxima Nova"/>
                        <a:cs typeface="Calibri" panose="020F0502020204030204" pitchFamily="34" charset="0"/>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endParaRPr lang="en-US"/>
                    </a:p>
                  </a:txBody>
                  <a:tcPr/>
                </a:tc>
                <a:tc rowSpan="2">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US" sz="800" u="none" strike="noStrike" cap="none">
                          <a:solidFill>
                            <a:srgbClr val="000000"/>
                          </a:solidFill>
                          <a:latin typeface="+mn-lt"/>
                          <a:ea typeface="Proxima Nova"/>
                          <a:cs typeface="Calibri"/>
                          <a:sym typeface="Proxima Nova"/>
                        </a:rPr>
                        <a:t>Unit test coverage </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en-US" sz="1050" i="0" u="none" strike="noStrike" cap="none">
                          <a:solidFill>
                            <a:srgbClr val="000000"/>
                          </a:solidFill>
                          <a:latin typeface="+mn-lt"/>
                          <a:ea typeface="Proxima Nova"/>
                          <a:cs typeface="Calibri"/>
                          <a:sym typeface="Proxima Nova"/>
                        </a:rPr>
                        <a:t>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en-US" sz="1050" u="none" strike="noStrike" cap="none">
                          <a:solidFill>
                            <a:srgbClr val="000000"/>
                          </a:solidFill>
                          <a:latin typeface="+mn-lt"/>
                          <a:ea typeface="Proxima Nova"/>
                          <a:cs typeface="Calibri"/>
                        </a:rPr>
                        <a:t>80</a:t>
                      </a:r>
                      <a:r>
                        <a:rPr lang="en-US" sz="1050" u="none" strike="noStrike" cap="none">
                          <a:solidFill>
                            <a:srgbClr val="000000"/>
                          </a:solidFill>
                          <a:latin typeface="+mn-lt"/>
                          <a:ea typeface="Proxima Nova"/>
                          <a:cs typeface="Calibri"/>
                          <a:sym typeface="Proxima Nova"/>
                        </a:rPr>
                        <a:t>%</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en-US" sz="1050" i="0" u="none" strike="noStrike" cap="none">
                          <a:solidFill>
                            <a:schemeClr val="tx1"/>
                          </a:solidFill>
                          <a:latin typeface="+mn-lt"/>
                          <a:ea typeface="Proxima Nova"/>
                          <a:cs typeface="Calibri"/>
                        </a:rPr>
                        <a:t>85</a:t>
                      </a:r>
                      <a:r>
                        <a:rPr lang="en-US" sz="1050" i="0" u="none" strike="noStrike" cap="none">
                          <a:solidFill>
                            <a:schemeClr val="tx1"/>
                          </a:solidFill>
                          <a:latin typeface="+mn-lt"/>
                          <a:ea typeface="Proxima Nova"/>
                          <a:cs typeface="Calibri"/>
                          <a:sym typeface="Proxima Nova"/>
                        </a:rPr>
                        <a:t>%</a:t>
                      </a:r>
                      <a:endParaRPr lang="en-US" sz="1050" i="0"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644353818"/>
                  </a:ext>
                </a:extLst>
              </a:tr>
              <a:tr h="304373">
                <a:tc>
                  <a:txBody>
                    <a:bodyPr/>
                    <a:lstStyle/>
                    <a:p>
                      <a:pPr marL="0" marR="0" lvl="0" indent="0" algn="r" rtl="0">
                        <a:lnSpc>
                          <a:spcPct val="100000"/>
                        </a:lnSpc>
                        <a:spcBef>
                          <a:spcPts val="0"/>
                        </a:spcBef>
                        <a:spcAft>
                          <a:spcPts val="0"/>
                        </a:spcAft>
                        <a:buClr>
                          <a:srgbClr val="000000"/>
                        </a:buClr>
                        <a:buSzPts val="900"/>
                        <a:buFont typeface="Arial"/>
                        <a:buNone/>
                      </a:pPr>
                      <a:endParaRPr lang="en-GB" sz="1100" u="none" strike="noStrike" cap="none">
                        <a:solidFill>
                          <a:srgbClr val="000000"/>
                        </a:solidFill>
                        <a:latin typeface="+mn-lt"/>
                        <a:ea typeface="Proxima Nova"/>
                        <a:cs typeface="Calibri" panose="020F0502020204030204" pitchFamily="34" charset="0"/>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ctr" rtl="0">
                        <a:lnSpc>
                          <a:spcPct val="100000"/>
                        </a:lnSpc>
                        <a:spcBef>
                          <a:spcPts val="0"/>
                        </a:spcBef>
                        <a:spcAft>
                          <a:spcPts val="0"/>
                        </a:spcAft>
                        <a:buClr>
                          <a:srgbClr val="142C3D"/>
                        </a:buClr>
                        <a:buSzPts val="1000"/>
                        <a:buFont typeface="Arial"/>
                        <a:buNone/>
                      </a:pPr>
                      <a:endParaRPr lang="en-US" sz="800" i="1" u="none" strike="noStrike" cap="none">
                        <a:solidFill>
                          <a:srgbClr val="000000"/>
                        </a:solidFill>
                        <a:latin typeface="+mn-lt"/>
                        <a:cs typeface="Calibri" panose="020F0502020204030204" pitchFamily="34" charset="0"/>
                        <a:sym typeface="Proxima Nova"/>
                      </a:endParaRPr>
                    </a:p>
                  </a:txBody>
                  <a:tcPr marL="121933" marR="121933" marT="60967" marB="60967" anchor="ctr">
                    <a:lnL w="12700" cmpd="sng">
                      <a:noFill/>
                      <a:prstDash val="soli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lang="en-US" sz="800" u="none" strike="noStrike" cap="none">
                          <a:solidFill>
                            <a:srgbClr val="000000"/>
                          </a:solidFill>
                          <a:latin typeface="+mn-lt"/>
                          <a:ea typeface="Proxima Nova"/>
                          <a:cs typeface="Calibri" panose="020F0502020204030204" pitchFamily="34" charset="0"/>
                          <a:sym typeface="Proxima Nova"/>
                        </a:rPr>
                        <a:t>Unit test coverage </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ctr" rtl="0">
                        <a:lnSpc>
                          <a:spcPct val="100000"/>
                        </a:lnSpc>
                        <a:spcBef>
                          <a:spcPts val="0"/>
                        </a:spcBef>
                        <a:spcAft>
                          <a:spcPts val="0"/>
                        </a:spcAft>
                        <a:buClr>
                          <a:srgbClr val="000000"/>
                        </a:buClr>
                        <a:buSzPts val="900"/>
                        <a:buFont typeface="Arial"/>
                        <a:buNone/>
                      </a:pPr>
                      <a:r>
                        <a:rPr lang="en-US" sz="900" i="0" u="none" strike="noStrike" cap="none">
                          <a:solidFill>
                            <a:srgbClr val="000000"/>
                          </a:solidFill>
                          <a:latin typeface="+mn-lt"/>
                          <a:ea typeface="Proxima Nova"/>
                          <a:cs typeface="Calibri" panose="020F0502020204030204" pitchFamily="34" charset="0"/>
                          <a:sym typeface="Proxima Nova"/>
                        </a:rPr>
                        <a:t>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ctr" rtl="0">
                        <a:lnSpc>
                          <a:spcPct val="100000"/>
                        </a:lnSpc>
                        <a:spcBef>
                          <a:spcPts val="0"/>
                        </a:spcBef>
                        <a:spcAft>
                          <a:spcPts val="0"/>
                        </a:spcAft>
                        <a:buClr>
                          <a:srgbClr val="000000"/>
                        </a:buClr>
                        <a:buSzPts val="900"/>
                        <a:buFont typeface="Arial"/>
                        <a:buNone/>
                      </a:pPr>
                      <a:r>
                        <a:rPr lang="en-US" sz="900" u="none" strike="noStrike" cap="none">
                          <a:solidFill>
                            <a:srgbClr val="000000"/>
                          </a:solidFill>
                          <a:latin typeface="+mn-lt"/>
                          <a:ea typeface="Proxima Nova"/>
                          <a:cs typeface="Calibri" panose="020F0502020204030204" pitchFamily="34" charset="0"/>
                          <a:sym typeface="Proxima Nova"/>
                        </a:rPr>
                        <a:t>85%</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ctr" rtl="0">
                        <a:lnSpc>
                          <a:spcPct val="100000"/>
                        </a:lnSpc>
                        <a:spcBef>
                          <a:spcPts val="0"/>
                        </a:spcBef>
                        <a:spcAft>
                          <a:spcPts val="0"/>
                        </a:spcAft>
                        <a:buClr>
                          <a:srgbClr val="000000"/>
                        </a:buClr>
                        <a:buSzPts val="900"/>
                        <a:buFont typeface="Arial"/>
                        <a:buNone/>
                      </a:pPr>
                      <a:r>
                        <a:rPr lang="en-US" sz="900" i="0" u="none" strike="noStrike" cap="none">
                          <a:solidFill>
                            <a:schemeClr val="tx1"/>
                          </a:solidFill>
                          <a:latin typeface="+mn-lt"/>
                          <a:ea typeface="Proxima Nova"/>
                          <a:cs typeface="Calibri" panose="020F0502020204030204" pitchFamily="34" charset="0"/>
                          <a:sym typeface="Proxima Nova"/>
                        </a:rPr>
                        <a:t>75%</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91516055"/>
                  </a:ext>
                </a:extLst>
              </a:tr>
              <a:tr h="384467">
                <a:tc rowSpan="2">
                  <a:txBody>
                    <a:bodyPr/>
                    <a:lstStyle/>
                    <a:p>
                      <a:pPr marL="0" marR="0" lvl="0" indent="0" algn="r" rtl="0">
                        <a:lnSpc>
                          <a:spcPct val="100000"/>
                        </a:lnSpc>
                        <a:spcBef>
                          <a:spcPts val="0"/>
                        </a:spcBef>
                        <a:spcAft>
                          <a:spcPts val="0"/>
                        </a:spcAft>
                        <a:buClr>
                          <a:srgbClr val="000000"/>
                        </a:buClr>
                        <a:buSzPts val="900"/>
                        <a:buFont typeface="Arial"/>
                        <a:buNone/>
                      </a:pPr>
                      <a:r>
                        <a:rPr lang="en-GB" sz="1100" b="1" u="none" strike="noStrike" cap="none">
                          <a:solidFill>
                            <a:srgbClr val="000000"/>
                          </a:solidFill>
                          <a:latin typeface="+mn-lt"/>
                          <a:ea typeface="Proxima Nova"/>
                          <a:cs typeface="Calibri"/>
                          <a:sym typeface="Proxima Nova"/>
                        </a:rPr>
                        <a:t>Product </a:t>
                      </a:r>
                    </a:p>
                    <a:p>
                      <a:pPr marL="0" marR="0" lvl="0" indent="0" algn="r" rtl="0">
                        <a:lnSpc>
                          <a:spcPct val="100000"/>
                        </a:lnSpc>
                        <a:spcBef>
                          <a:spcPts val="0"/>
                        </a:spcBef>
                        <a:spcAft>
                          <a:spcPts val="0"/>
                        </a:spcAft>
                        <a:buClr>
                          <a:srgbClr val="000000"/>
                        </a:buClr>
                        <a:buSzPts val="900"/>
                        <a:buFont typeface="Arial"/>
                        <a:buNone/>
                      </a:pPr>
                      <a:r>
                        <a:rPr lang="en-GB" sz="1100" b="1" u="none" strike="noStrike" cap="none">
                          <a:solidFill>
                            <a:srgbClr val="000000"/>
                          </a:solidFill>
                          <a:latin typeface="+mn-lt"/>
                          <a:ea typeface="Proxima Nova"/>
                          <a:cs typeface="Calibri"/>
                          <a:sym typeface="Proxima Nova"/>
                        </a:rPr>
                        <a:t>Impact</a:t>
                      </a:r>
                      <a:endParaRPr lang="en-GB" sz="1100" u="none" strike="noStrike" cap="none">
                        <a:solidFill>
                          <a:srgbClr val="000000"/>
                        </a:solidFill>
                        <a:latin typeface="+mn-lt"/>
                        <a:ea typeface="Proxima Nova"/>
                        <a:cs typeface="Calibri"/>
                        <a:sym typeface="Proxima Nova"/>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0" marR="0" lvl="0" indent="0" algn="ctr" defTabSz="914355" rtl="0" eaLnBrk="1" fontAlgn="auto" latinLnBrk="0" hangingPunct="1">
                        <a:lnSpc>
                          <a:spcPct val="100000"/>
                        </a:lnSpc>
                        <a:spcBef>
                          <a:spcPts val="0"/>
                        </a:spcBef>
                        <a:spcAft>
                          <a:spcPts val="0"/>
                        </a:spcAft>
                        <a:buClr>
                          <a:srgbClr val="000000"/>
                        </a:buClr>
                        <a:buSzPts val="900"/>
                        <a:buFont typeface="Arial"/>
                        <a:buNone/>
                        <a:tabLst/>
                        <a:defRPr/>
                      </a:pPr>
                      <a:r>
                        <a:rPr lang="en-US" sz="900" i="1" u="none" strike="noStrike" cap="none">
                          <a:solidFill>
                            <a:srgbClr val="000000"/>
                          </a:solidFill>
                          <a:latin typeface="+mn-lt"/>
                          <a:cs typeface="Calibri"/>
                          <a:sym typeface="Proxima Nova"/>
                        </a:rPr>
                        <a:t>Product</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GB" sz="800" u="none" strike="noStrike" cap="none">
                          <a:solidFill>
                            <a:srgbClr val="000000"/>
                          </a:solidFill>
                          <a:latin typeface="+mn-lt"/>
                          <a:ea typeface="Proxima Nova"/>
                          <a:cs typeface="Calibri"/>
                          <a:sym typeface="Proxima Nova"/>
                        </a:rPr>
                        <a:t>Completed PBI Accepted Ratio</a:t>
                      </a:r>
                      <a:endParaRPr lang="en-GB" sz="800" i="0"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sym typeface="Proxima Nova"/>
                        </a:rPr>
                        <a:t>50%</a:t>
                      </a:r>
                      <a:endParaRPr lang="en" sz="1050" i="0" u="none" strike="noStrike" cap="none">
                        <a:solidFill>
                          <a:srgbClr val="000000"/>
                        </a:solidFill>
                        <a:latin typeface="+mn-lt"/>
                        <a:ea typeface="Proxima Nova Rg"/>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sym typeface="Proxima Nova"/>
                        </a:rPr>
                        <a:t>80%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sym typeface="Proxima Nova"/>
                        </a:rPr>
                        <a:t>95%</a:t>
                      </a:r>
                      <a:endParaRPr lang="en" sz="1050" i="0" u="none" strike="noStrike" cap="none">
                        <a:solidFill>
                          <a:srgbClr val="000000"/>
                        </a:solidFill>
                        <a:latin typeface="+mn-lt"/>
                        <a:ea typeface="Proxima Nova Rg"/>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84467">
                <a:tc vMerge="1">
                  <a:txBody>
                    <a:bodyPr/>
                    <a:lstStyle/>
                    <a:p>
                      <a:endParaRPr lang="en-US"/>
                    </a:p>
                  </a:txBody>
                  <a:tcPr>
                    <a:lnT w="3175" cap="flat" cmpd="sng" algn="ctr">
                      <a:solidFill>
                        <a:schemeClr val="bg1">
                          <a:lumMod val="85000"/>
                        </a:schemeClr>
                      </a:solidFill>
                      <a:prstDash val="solid"/>
                      <a:round/>
                      <a:headEnd type="none" w="med" len="med"/>
                      <a:tailEnd type="none" w="med" len="med"/>
                    </a:lnT>
                  </a:tcPr>
                </a:tc>
                <a:tc vMerge="1">
                  <a:txBody>
                    <a:bodyPr/>
                    <a:lstStyle/>
                    <a:p>
                      <a:endParaRPr/>
                    </a:p>
                  </a:txBody>
                  <a:tcPr marL="121933" marR="121933" marT="60967" marB="60967" anchor="ctr">
                    <a:lnL w="12700" cmpd="sng">
                      <a:noFill/>
                      <a:prstDash val="soli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800" u="none" strike="noStrike" cap="none">
                          <a:solidFill>
                            <a:srgbClr val="000000"/>
                          </a:solidFill>
                          <a:latin typeface="+mn-lt"/>
                          <a:ea typeface="Proxima Nova"/>
                          <a:cs typeface="Calibri"/>
                          <a:sym typeface="Proxima Nova"/>
                        </a:rPr>
                        <a:t>Requirement Readiness</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50" i="0" u="none" strike="noStrike" cap="none">
                          <a:solidFill>
                            <a:srgbClr val="000000"/>
                          </a:solidFill>
                          <a:latin typeface="+mn-lt"/>
                          <a:ea typeface="Proxima Nova Rg"/>
                          <a:cs typeface="Calibri"/>
                          <a:sym typeface="Proxima Nova"/>
                        </a:rPr>
                        <a:t>N-1</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50" u="none" strike="noStrike" cap="none">
                          <a:solidFill>
                            <a:srgbClr val="000000"/>
                          </a:solidFill>
                          <a:latin typeface="+mn-lt"/>
                          <a:ea typeface="Proxima Nova Rg"/>
                          <a:cs typeface="Calibri"/>
                          <a:sym typeface="Proxima Nova"/>
                        </a:rPr>
                        <a:t>N</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US" sz="1050" i="0" u="none" strike="noStrike" cap="none">
                          <a:solidFill>
                            <a:srgbClr val="000000"/>
                          </a:solidFill>
                          <a:latin typeface="+mn-lt"/>
                          <a:ea typeface="Proxima Nova Rg"/>
                          <a:cs typeface="Calibri"/>
                          <a:sym typeface="Proxima Nova"/>
                        </a:rPr>
                        <a:t>N+</a:t>
                      </a:r>
                      <a:r>
                        <a:rPr lang="en-US" sz="1050" i="0" u="none" strike="noStrike" cap="none">
                          <a:solidFill>
                            <a:srgbClr val="000000"/>
                          </a:solidFill>
                          <a:latin typeface="+mn-lt"/>
                          <a:ea typeface="Proxima Nova Rg"/>
                          <a:cs typeface="Calibri"/>
                        </a:rPr>
                        <a:t>1</a:t>
                      </a:r>
                      <a:endParaRPr lang="en-US" sz="1050" i="0" u="none" strike="noStrike" cap="none">
                        <a:solidFill>
                          <a:srgbClr val="000000"/>
                        </a:solidFill>
                        <a:latin typeface="+mn-lt"/>
                        <a:ea typeface="Proxima Nova Rg"/>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84467">
                <a:tc rowSpan="2">
                  <a:txBody>
                    <a:bodyPr/>
                    <a:lstStyle/>
                    <a:p>
                      <a:pPr marL="0" marR="0" lvl="0" indent="0" algn="r" rtl="0">
                        <a:lnSpc>
                          <a:spcPct val="100000"/>
                        </a:lnSpc>
                        <a:spcBef>
                          <a:spcPts val="0"/>
                        </a:spcBef>
                        <a:spcAft>
                          <a:spcPts val="0"/>
                        </a:spcAft>
                        <a:buClr>
                          <a:srgbClr val="000000"/>
                        </a:buClr>
                        <a:buSzPts val="900"/>
                        <a:buFont typeface="Arial"/>
                        <a:buNone/>
                      </a:pPr>
                      <a:endParaRPr lang="en-GB" sz="1100" b="1" u="none" strike="noStrike" cap="none">
                        <a:solidFill>
                          <a:srgbClr val="000000"/>
                        </a:solidFill>
                        <a:latin typeface="+mn-lt"/>
                        <a:ea typeface="Proxima Nova"/>
                        <a:cs typeface="Calibri" panose="020F0502020204030204" pitchFamily="34" charset="0"/>
                        <a:sym typeface="Proxima Nova"/>
                      </a:endParaRPr>
                    </a:p>
                    <a:p>
                      <a:pPr marL="0" marR="0" lvl="0" indent="0" algn="r" rtl="0">
                        <a:lnSpc>
                          <a:spcPct val="100000"/>
                        </a:lnSpc>
                        <a:spcBef>
                          <a:spcPts val="0"/>
                        </a:spcBef>
                        <a:spcAft>
                          <a:spcPts val="0"/>
                        </a:spcAft>
                        <a:buClr>
                          <a:srgbClr val="000000"/>
                        </a:buClr>
                        <a:buSzPts val="900"/>
                        <a:buFont typeface="Arial"/>
                        <a:buNone/>
                      </a:pPr>
                      <a:endParaRPr lang="en-GB" sz="1100" b="1" u="none" strike="noStrike" cap="none">
                        <a:solidFill>
                          <a:srgbClr val="000000"/>
                        </a:solidFill>
                        <a:latin typeface="+mn-lt"/>
                        <a:ea typeface="Proxima Nova"/>
                        <a:cs typeface="Calibri" panose="020F0502020204030204" pitchFamily="34" charset="0"/>
                        <a:sym typeface="Proxima Nova"/>
                      </a:endParaRPr>
                    </a:p>
                    <a:p>
                      <a:pPr marL="0" marR="0" lvl="0" indent="0" algn="r" rtl="0">
                        <a:lnSpc>
                          <a:spcPct val="100000"/>
                        </a:lnSpc>
                        <a:spcBef>
                          <a:spcPts val="0"/>
                        </a:spcBef>
                        <a:spcAft>
                          <a:spcPts val="0"/>
                        </a:spcAft>
                        <a:buClr>
                          <a:srgbClr val="000000"/>
                        </a:buClr>
                        <a:buSzPts val="900"/>
                        <a:buFont typeface="Arial"/>
                        <a:buNone/>
                      </a:pPr>
                      <a:r>
                        <a:rPr lang="en-GB" sz="1100" b="1" u="none" strike="noStrike" cap="none">
                          <a:solidFill>
                            <a:srgbClr val="000000"/>
                          </a:solidFill>
                          <a:latin typeface="+mn-lt"/>
                          <a:ea typeface="Proxima Nova"/>
                          <a:cs typeface="Calibri"/>
                          <a:sym typeface="Proxima Nova"/>
                        </a:rPr>
                        <a:t>Autonomy</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GB" sz="900" i="1" u="none" strike="noStrike" cap="none">
                          <a:solidFill>
                            <a:srgbClr val="000000"/>
                          </a:solidFill>
                          <a:latin typeface="+mn-lt"/>
                          <a:ea typeface="Proxima Nova"/>
                          <a:cs typeface="Calibri"/>
                          <a:sym typeface="Proxima Nova"/>
                        </a:rPr>
                        <a:t>Functional Mastery</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GB" sz="800" u="none" strike="noStrike" cap="none">
                          <a:solidFill>
                            <a:srgbClr val="000000"/>
                          </a:solidFill>
                          <a:latin typeface="+mn-lt"/>
                          <a:ea typeface="Proxima Nova"/>
                          <a:cs typeface="Calibri"/>
                          <a:sym typeface="Proxima Nova"/>
                        </a:rPr>
                        <a:t>Core Members per Pod</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sym typeface="Proxima Nova"/>
                        </a:rPr>
                        <a:t>10%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sym typeface="Proxima Nova"/>
                        </a:rPr>
                        <a:t>35%</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rPr>
                        <a:t>50</a:t>
                      </a:r>
                      <a:r>
                        <a:rPr lang="en" sz="1050" u="none" strike="noStrike" cap="none">
                          <a:solidFill>
                            <a:srgbClr val="000000"/>
                          </a:solidFill>
                          <a:latin typeface="+mn-lt"/>
                          <a:ea typeface="Proxima Nova Rg"/>
                          <a:cs typeface="Calibri"/>
                          <a:sym typeface="Proxima Nova"/>
                        </a:rPr>
                        <a:t>%</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84467">
                <a:tc vMerge="1">
                  <a:txBody>
                    <a:bodyPr/>
                    <a:lstStyle/>
                    <a:p>
                      <a:pPr marL="0" marR="0" lvl="0" indent="0" algn="l" rtl="0">
                        <a:lnSpc>
                          <a:spcPct val="100000"/>
                        </a:lnSpc>
                        <a:spcBef>
                          <a:spcPts val="0"/>
                        </a:spcBef>
                        <a:spcAft>
                          <a:spcPts val="0"/>
                        </a:spcAft>
                        <a:buClr>
                          <a:srgbClr val="000000"/>
                        </a:buClr>
                        <a:buSzPts val="900"/>
                        <a:buFont typeface="Arial"/>
                        <a:buNone/>
                      </a:pPr>
                      <a:endParaRPr sz="1000" b="1" u="none" strike="noStrike" cap="none">
                        <a:solidFill>
                          <a:srgbClr val="142C3D"/>
                        </a:solidFill>
                        <a:latin typeface="Proxima Nova"/>
                        <a:ea typeface="Proxima Nova"/>
                        <a:cs typeface="Proxima Nova"/>
                        <a:sym typeface="Proxima Nova"/>
                      </a:endParaRPr>
                    </a:p>
                  </a:txBody>
                  <a:tcPr marL="121933" marR="121933" marT="60967" marB="609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rowSpan="2">
                  <a:txBody>
                    <a:bodyPr/>
                    <a:lstStyle/>
                    <a:p>
                      <a:pPr marL="0" marR="0" lvl="0" indent="0" algn="ctr" rtl="0">
                        <a:lnSpc>
                          <a:spcPct val="100000"/>
                        </a:lnSpc>
                        <a:spcBef>
                          <a:spcPts val="0"/>
                        </a:spcBef>
                        <a:spcAft>
                          <a:spcPts val="0"/>
                        </a:spcAft>
                        <a:buClr>
                          <a:srgbClr val="000000"/>
                        </a:buClr>
                        <a:buSzPts val="900"/>
                        <a:buFont typeface="Arial"/>
                        <a:buNone/>
                      </a:pPr>
                      <a:r>
                        <a:rPr lang="en-GB" sz="900" i="1" u="none" strike="noStrike" cap="none">
                          <a:solidFill>
                            <a:srgbClr val="000000"/>
                          </a:solidFill>
                          <a:latin typeface="+mn-lt"/>
                          <a:ea typeface="Proxima Nova"/>
                          <a:cs typeface="Calibri"/>
                          <a:sym typeface="Proxima Nova"/>
                        </a:rPr>
                        <a:t>Adaptability</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GB" sz="800" u="none" strike="noStrike" cap="none">
                          <a:solidFill>
                            <a:srgbClr val="000000"/>
                          </a:solidFill>
                          <a:latin typeface="+mn-lt"/>
                          <a:ea typeface="Proxima Nova"/>
                          <a:cs typeface="Calibri"/>
                          <a:sym typeface="Proxima Nova"/>
                        </a:rPr>
                        <a:t># of Process Improvements</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sym typeface="Proxima Nova"/>
                        </a:rPr>
                        <a:t>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sym typeface="Proxima Nova"/>
                        </a:rPr>
                        <a:t>7</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Rg"/>
                          <a:cs typeface="Calibri"/>
                        </a:rPr>
                        <a:t>8</a:t>
                      </a:r>
                      <a:endParaRPr lang="en" sz="1050" u="none" strike="noStrike" cap="none">
                        <a:solidFill>
                          <a:srgbClr val="000000"/>
                        </a:solidFill>
                        <a:latin typeface="+mn-lt"/>
                        <a:ea typeface="Proxima Nova Rg"/>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r h="304373">
                <a:tc>
                  <a:txBody>
                    <a:bodyPr/>
                    <a:lstStyle/>
                    <a:p>
                      <a:pPr marL="0" marR="0" lvl="0" indent="0" algn="ctr" rtl="0">
                        <a:lnSpc>
                          <a:spcPct val="100000"/>
                        </a:lnSpc>
                        <a:spcBef>
                          <a:spcPts val="0"/>
                        </a:spcBef>
                        <a:spcAft>
                          <a:spcPts val="0"/>
                        </a:spcAft>
                        <a:buClr>
                          <a:srgbClr val="000000"/>
                        </a:buClr>
                        <a:buSzPts val="900"/>
                        <a:buFont typeface="Arial"/>
                        <a:buNone/>
                      </a:pPr>
                      <a:endParaRPr lang="en-GB" sz="1100" b="1" u="none" strike="noStrike" cap="none">
                        <a:solidFill>
                          <a:srgbClr val="000000"/>
                        </a:solidFill>
                        <a:latin typeface="+mn-lt"/>
                        <a:ea typeface="Proxima Nova"/>
                        <a:cs typeface="Calibri" panose="020F0502020204030204" pitchFamily="34" charset="0"/>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0" marR="0" lvl="0" indent="0" algn="ctr" rtl="0">
                        <a:lnSpc>
                          <a:spcPct val="100000"/>
                        </a:lnSpc>
                        <a:spcBef>
                          <a:spcPts val="0"/>
                        </a:spcBef>
                        <a:spcAft>
                          <a:spcPts val="0"/>
                        </a:spcAft>
                        <a:buClr>
                          <a:srgbClr val="000000"/>
                        </a:buClr>
                        <a:buSzPts val="900"/>
                        <a:buFont typeface="Arial"/>
                        <a:buNone/>
                      </a:pPr>
                      <a:endParaRPr lang="en-GB" sz="800" i="1" u="none" strike="noStrike" cap="none">
                        <a:solidFill>
                          <a:srgbClr val="000000"/>
                        </a:solidFill>
                        <a:latin typeface="+mn-lt"/>
                        <a:ea typeface="Proxima Nova"/>
                        <a:cs typeface="Calibri" panose="020F0502020204030204" pitchFamily="34" charset="0"/>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286" rtl="0" eaLnBrk="1" fontAlgn="auto" latinLnBrk="0" hangingPunct="1">
                        <a:lnSpc>
                          <a:spcPct val="100000"/>
                        </a:lnSpc>
                        <a:spcBef>
                          <a:spcPts val="0"/>
                        </a:spcBef>
                        <a:spcAft>
                          <a:spcPts val="0"/>
                        </a:spcAft>
                        <a:buClr>
                          <a:srgbClr val="000000"/>
                        </a:buClr>
                        <a:buSzPts val="900"/>
                        <a:buFont typeface="Arial"/>
                        <a:buNone/>
                        <a:tabLst/>
                        <a:defRPr/>
                      </a:pPr>
                      <a:r>
                        <a:rPr lang="en-GB" sz="800" i="1" u="none" strike="noStrike" cap="none">
                          <a:solidFill>
                            <a:srgbClr val="000000"/>
                          </a:solidFill>
                          <a:latin typeface="+mn-lt"/>
                          <a:ea typeface="Proxima Nova"/>
                          <a:cs typeface="Calibri"/>
                          <a:sym typeface="Proxima Nova"/>
                        </a:rPr>
                        <a:t>Technical Debt</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a:cs typeface="Calibri"/>
                          <a:sym typeface="Proxima Nova"/>
                        </a:rPr>
                        <a:t>20</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a:cs typeface="Calibri"/>
                          <a:sym typeface="Proxima Nova"/>
                        </a:rPr>
                        <a:t>5</a:t>
                      </a: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rtl="0">
                        <a:lnSpc>
                          <a:spcPct val="100000"/>
                        </a:lnSpc>
                        <a:spcBef>
                          <a:spcPts val="0"/>
                        </a:spcBef>
                        <a:spcAft>
                          <a:spcPts val="0"/>
                        </a:spcAft>
                        <a:buClr>
                          <a:srgbClr val="000000"/>
                        </a:buClr>
                        <a:buSzPts val="900"/>
                        <a:buFont typeface="Arial"/>
                        <a:buNone/>
                      </a:pPr>
                      <a:r>
                        <a:rPr lang="en" sz="1050" u="none" strike="noStrike" cap="none">
                          <a:solidFill>
                            <a:srgbClr val="000000"/>
                          </a:solidFill>
                          <a:latin typeface="+mn-lt"/>
                          <a:ea typeface="Proxima Nova"/>
                          <a:cs typeface="Calibri"/>
                        </a:rPr>
                        <a:t>2</a:t>
                      </a:r>
                      <a:endParaRPr lang="en" sz="1050" u="none" strike="noStrike" cap="none">
                        <a:solidFill>
                          <a:srgbClr val="000000"/>
                        </a:solidFill>
                        <a:latin typeface="+mn-lt"/>
                        <a:ea typeface="Proxima Nova"/>
                        <a:cs typeface="Calibri"/>
                        <a:sym typeface="Proxima Nova"/>
                      </a:endParaRPr>
                    </a:p>
                  </a:txBody>
                  <a:tcPr marL="121933" marR="121933" marT="60967" marB="60967"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13556349"/>
                  </a:ext>
                </a:extLst>
              </a:tr>
            </a:tbl>
          </a:graphicData>
        </a:graphic>
      </p:graphicFrame>
      <p:grpSp>
        <p:nvGrpSpPr>
          <p:cNvPr id="9" name="Group 8">
            <a:extLst>
              <a:ext uri="{FF2B5EF4-FFF2-40B4-BE49-F238E27FC236}">
                <a16:creationId xmlns:a16="http://schemas.microsoft.com/office/drawing/2014/main" id="{529AEFA4-321D-D33E-1CCD-CFC07DA5B059}"/>
              </a:ext>
            </a:extLst>
          </p:cNvPr>
          <p:cNvGrpSpPr/>
          <p:nvPr/>
        </p:nvGrpSpPr>
        <p:grpSpPr>
          <a:xfrm>
            <a:off x="387793" y="2054909"/>
            <a:ext cx="4526659" cy="4178295"/>
            <a:chOff x="674331" y="1091009"/>
            <a:chExt cx="4117437" cy="4178293"/>
          </a:xfrm>
        </p:grpSpPr>
        <p:grpSp>
          <p:nvGrpSpPr>
            <p:cNvPr id="14" name="Group 13">
              <a:extLst>
                <a:ext uri="{FF2B5EF4-FFF2-40B4-BE49-F238E27FC236}">
                  <a16:creationId xmlns:a16="http://schemas.microsoft.com/office/drawing/2014/main" id="{49749A63-1EE0-A59C-EC6D-D8997A06DCA5}"/>
                </a:ext>
              </a:extLst>
            </p:cNvPr>
            <p:cNvGrpSpPr/>
            <p:nvPr/>
          </p:nvGrpSpPr>
          <p:grpSpPr>
            <a:xfrm>
              <a:off x="674331" y="1091009"/>
              <a:ext cx="1999687" cy="1988884"/>
              <a:chOff x="674331" y="1091009"/>
              <a:chExt cx="1999687" cy="1988884"/>
            </a:xfrm>
          </p:grpSpPr>
          <p:sp>
            <p:nvSpPr>
              <p:cNvPr id="77" name="Rectangle 76">
                <a:extLst>
                  <a:ext uri="{FF2B5EF4-FFF2-40B4-BE49-F238E27FC236}">
                    <a16:creationId xmlns:a16="http://schemas.microsoft.com/office/drawing/2014/main" id="{2F301E78-48C5-2118-EAC2-34CB6F8D9A7B}"/>
                  </a:ext>
                </a:extLst>
              </p:cNvPr>
              <p:cNvSpPr/>
              <p:nvPr/>
            </p:nvSpPr>
            <p:spPr>
              <a:xfrm flipH="1">
                <a:off x="674331" y="1091009"/>
                <a:ext cx="1868786" cy="1988884"/>
              </a:xfrm>
              <a:prstGeom prst="rect">
                <a:avLst/>
              </a:prstGeom>
              <a:solidFill>
                <a:schemeClr val="bg1">
                  <a:lumMod val="95000"/>
                </a:schemeClr>
              </a:solidFill>
              <a:ln w="12700" cap="flat" cmpd="sng" algn="ctr">
                <a:noFill/>
                <a:prstDash val="solid"/>
                <a:miter lim="800000"/>
              </a:ln>
              <a:effectLst/>
            </p:spPr>
            <p:txBody>
              <a:bodyPr rtlCol="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121868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48"/>
                    </a:solidFill>
                    <a:effectLst/>
                    <a:uLnTx/>
                    <a:uFillTx/>
                    <a:latin typeface="Arial" panose="020B0604020202020204"/>
                    <a:ea typeface="Segoe UI" panose="020B0502040204020203" pitchFamily="34" charset="0"/>
                    <a:cs typeface="Segoe UI" panose="020B0502040204020203" pitchFamily="34" charset="0"/>
                  </a:rPr>
                  <a:t>Team’s productivity </a:t>
                </a:r>
              </a:p>
            </p:txBody>
          </p:sp>
          <p:sp>
            <p:nvSpPr>
              <p:cNvPr id="79" name="Rectangle 78">
                <a:extLst>
                  <a:ext uri="{FF2B5EF4-FFF2-40B4-BE49-F238E27FC236}">
                    <a16:creationId xmlns:a16="http://schemas.microsoft.com/office/drawing/2014/main" id="{76393FB0-4ED9-4751-C7E0-AD3001C21FE4}"/>
                  </a:ext>
                </a:extLst>
              </p:cNvPr>
              <p:cNvSpPr/>
              <p:nvPr/>
            </p:nvSpPr>
            <p:spPr>
              <a:xfrm>
                <a:off x="704872" y="1311196"/>
                <a:ext cx="1969146" cy="676757"/>
              </a:xfrm>
              <a:prstGeom prst="rect">
                <a:avLst/>
              </a:prstGeom>
              <a:noFill/>
              <a:ln w="9525" cap="flat" cmpd="sng" algn="ctr">
                <a:noFill/>
                <a:prstDash val="solid"/>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Burn Down/Burn Up Chart</a:t>
                </a:r>
              </a:p>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Velocity &amp; Volume</a:t>
                </a:r>
              </a:p>
              <a:p>
                <a:pPr marL="514338" marR="0" lvl="1"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&gt; 85% Unit Test coverage</a:t>
                </a:r>
              </a:p>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Cycle Time – Code commit</a:t>
                </a:r>
              </a:p>
            </p:txBody>
          </p:sp>
        </p:grpSp>
        <p:sp>
          <p:nvSpPr>
            <p:cNvPr id="59" name="Rectangle 58">
              <a:extLst>
                <a:ext uri="{FF2B5EF4-FFF2-40B4-BE49-F238E27FC236}">
                  <a16:creationId xmlns:a16="http://schemas.microsoft.com/office/drawing/2014/main" id="{9A55FF51-7BBF-3D16-DDB6-CE7DE84756E4}"/>
                </a:ext>
              </a:extLst>
            </p:cNvPr>
            <p:cNvSpPr/>
            <p:nvPr/>
          </p:nvSpPr>
          <p:spPr>
            <a:xfrm>
              <a:off x="2684787" y="1091009"/>
              <a:ext cx="2048256" cy="1988884"/>
            </a:xfrm>
            <a:prstGeom prst="rect">
              <a:avLst/>
            </a:prstGeom>
            <a:solidFill>
              <a:schemeClr val="bg1">
                <a:lumMod val="95000"/>
              </a:schemeClr>
            </a:solidFill>
            <a:ln w="12700" cap="flat" cmpd="sng" algn="ctr">
              <a:noFill/>
              <a:prstDash val="solid"/>
              <a:miter lim="800000"/>
            </a:ln>
            <a:effectLst/>
          </p:spPr>
          <p:txBody>
            <a:bodyPr rtlCol="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121868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48"/>
                  </a:solidFill>
                  <a:effectLst/>
                  <a:uLnTx/>
                  <a:uFillTx/>
                  <a:latin typeface="Arial" panose="020B0604020202020204"/>
                  <a:ea typeface="+mn-ea"/>
                  <a:cs typeface="+mn-cs"/>
                </a:rPr>
                <a:t>Degree of Excellence</a:t>
              </a:r>
            </a:p>
          </p:txBody>
        </p:sp>
        <p:grpSp>
          <p:nvGrpSpPr>
            <p:cNvPr id="24" name="Group 23">
              <a:extLst>
                <a:ext uri="{FF2B5EF4-FFF2-40B4-BE49-F238E27FC236}">
                  <a16:creationId xmlns:a16="http://schemas.microsoft.com/office/drawing/2014/main" id="{BC8F1135-6BE8-99DF-1AEE-7FBFA4B62EBE}"/>
                </a:ext>
              </a:extLst>
            </p:cNvPr>
            <p:cNvGrpSpPr/>
            <p:nvPr/>
          </p:nvGrpSpPr>
          <p:grpSpPr>
            <a:xfrm>
              <a:off x="674331" y="3280415"/>
              <a:ext cx="1868786" cy="1988884"/>
              <a:chOff x="674331" y="3795573"/>
              <a:chExt cx="1868786" cy="1988884"/>
            </a:xfrm>
          </p:grpSpPr>
          <p:sp>
            <p:nvSpPr>
              <p:cNvPr id="46" name="Rectangle 45">
                <a:extLst>
                  <a:ext uri="{FF2B5EF4-FFF2-40B4-BE49-F238E27FC236}">
                    <a16:creationId xmlns:a16="http://schemas.microsoft.com/office/drawing/2014/main" id="{C38DC9A4-4AC3-F470-C3FB-5DE3C637829F}"/>
                  </a:ext>
                </a:extLst>
              </p:cNvPr>
              <p:cNvSpPr/>
              <p:nvPr/>
            </p:nvSpPr>
            <p:spPr>
              <a:xfrm flipH="1">
                <a:off x="674331" y="3795573"/>
                <a:ext cx="1868786" cy="1988884"/>
              </a:xfrm>
              <a:prstGeom prst="rect">
                <a:avLst/>
              </a:prstGeom>
              <a:solidFill>
                <a:schemeClr val="bg1">
                  <a:lumMod val="95000"/>
                </a:schemeClr>
              </a:solidFill>
              <a:ln w="12700" cap="flat" cmpd="sng" algn="ctr">
                <a:noFill/>
                <a:prstDash val="solid"/>
                <a:miter lim="800000"/>
              </a:ln>
              <a:effectLst/>
            </p:spPr>
            <p:txBody>
              <a:bodyPr rtlCol="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688"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0033B4"/>
                  </a:solidFill>
                  <a:effectLst/>
                  <a:uLnTx/>
                  <a:uFillTx/>
                  <a:latin typeface="Arial" panose="020B0604020202020204"/>
                  <a:ea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2D07F9C5-F886-531A-D6C0-0A195E15B5A8}"/>
                  </a:ext>
                </a:extLst>
              </p:cNvPr>
              <p:cNvSpPr txBox="1"/>
              <p:nvPr/>
            </p:nvSpPr>
            <p:spPr>
              <a:xfrm>
                <a:off x="843565" y="5498240"/>
                <a:ext cx="1661375" cy="153888"/>
              </a:xfrm>
              <a:prstGeom prst="rect">
                <a:avLst/>
              </a:prstGeom>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121868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48"/>
                    </a:solidFill>
                    <a:effectLst/>
                    <a:uLnTx/>
                    <a:uFillTx/>
                    <a:latin typeface="Arial" panose="020B0604020202020204"/>
                    <a:ea typeface="+mn-ea"/>
                    <a:cs typeface="+mn-cs"/>
                  </a:rPr>
                  <a:t>Business Impact</a:t>
                </a:r>
              </a:p>
            </p:txBody>
          </p:sp>
        </p:grpSp>
        <p:grpSp>
          <p:nvGrpSpPr>
            <p:cNvPr id="25" name="Group 24">
              <a:extLst>
                <a:ext uri="{FF2B5EF4-FFF2-40B4-BE49-F238E27FC236}">
                  <a16:creationId xmlns:a16="http://schemas.microsoft.com/office/drawing/2014/main" id="{01D8D9FA-C9EA-E976-E55E-D67F7E39A0C7}"/>
                </a:ext>
              </a:extLst>
            </p:cNvPr>
            <p:cNvGrpSpPr/>
            <p:nvPr/>
          </p:nvGrpSpPr>
          <p:grpSpPr>
            <a:xfrm>
              <a:off x="2674973" y="3280418"/>
              <a:ext cx="2116795" cy="1988884"/>
              <a:chOff x="3382484" y="3795573"/>
              <a:chExt cx="2116795" cy="1988884"/>
            </a:xfrm>
          </p:grpSpPr>
          <p:grpSp>
            <p:nvGrpSpPr>
              <p:cNvPr id="26" name="Group 25">
                <a:extLst>
                  <a:ext uri="{FF2B5EF4-FFF2-40B4-BE49-F238E27FC236}">
                    <a16:creationId xmlns:a16="http://schemas.microsoft.com/office/drawing/2014/main" id="{A44AC617-6B89-B4E3-6160-06A1FD63B270}"/>
                  </a:ext>
                </a:extLst>
              </p:cNvPr>
              <p:cNvGrpSpPr/>
              <p:nvPr/>
            </p:nvGrpSpPr>
            <p:grpSpPr>
              <a:xfrm flipH="1">
                <a:off x="3382484" y="3795573"/>
                <a:ext cx="2116795" cy="1988884"/>
                <a:chOff x="426322" y="1091009"/>
                <a:chExt cx="2116795" cy="1988884"/>
              </a:xfrm>
            </p:grpSpPr>
            <p:sp>
              <p:nvSpPr>
                <p:cNvPr id="28" name="Rectangle 27">
                  <a:extLst>
                    <a:ext uri="{FF2B5EF4-FFF2-40B4-BE49-F238E27FC236}">
                      <a16:creationId xmlns:a16="http://schemas.microsoft.com/office/drawing/2014/main" id="{05B9DEBA-92BC-F821-4458-8AE0BAE586E7}"/>
                    </a:ext>
                  </a:extLst>
                </p:cNvPr>
                <p:cNvSpPr/>
                <p:nvPr/>
              </p:nvSpPr>
              <p:spPr>
                <a:xfrm flipH="1">
                  <a:off x="494861" y="1091009"/>
                  <a:ext cx="2048256" cy="1988884"/>
                </a:xfrm>
                <a:prstGeom prst="rect">
                  <a:avLst/>
                </a:prstGeom>
                <a:solidFill>
                  <a:schemeClr val="bg1">
                    <a:lumMod val="95000"/>
                  </a:schemeClr>
                </a:solidFill>
                <a:ln w="12700" cap="flat" cmpd="sng" algn="ctr">
                  <a:noFill/>
                  <a:prstDash val="solid"/>
                  <a:miter lim="800000"/>
                </a:ln>
                <a:effectLst/>
              </p:spPr>
              <p:txBody>
                <a:bodyPr rtlCol="0" anchor="t"/>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1218688"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0033B4"/>
                    </a:solidFill>
                    <a:effectLst/>
                    <a:uLnTx/>
                    <a:uFillTx/>
                    <a:latin typeface="Arial" panose="020B0604020202020204"/>
                    <a:ea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7357B8A5-B297-0C4A-3A34-05B1C44F814C}"/>
                    </a:ext>
                  </a:extLst>
                </p:cNvPr>
                <p:cNvSpPr/>
                <p:nvPr/>
              </p:nvSpPr>
              <p:spPr>
                <a:xfrm>
                  <a:off x="426322" y="2551083"/>
                  <a:ext cx="2087204" cy="141153"/>
                </a:xfrm>
                <a:prstGeom prst="rect">
                  <a:avLst/>
                </a:prstGeom>
                <a:noFill/>
                <a:ln w="9525" cap="flat" cmpd="sng" algn="ctr">
                  <a:noFill/>
                  <a:prstDash val="solid"/>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endParaRPr>
                </a:p>
              </p:txBody>
            </p:sp>
            <p:sp>
              <p:nvSpPr>
                <p:cNvPr id="37" name="Rectangle 36">
                  <a:extLst>
                    <a:ext uri="{FF2B5EF4-FFF2-40B4-BE49-F238E27FC236}">
                      <a16:creationId xmlns:a16="http://schemas.microsoft.com/office/drawing/2014/main" id="{0179CE92-0609-1AAF-50C7-7E54023ADE66}"/>
                    </a:ext>
                  </a:extLst>
                </p:cNvPr>
                <p:cNvSpPr/>
                <p:nvPr/>
              </p:nvSpPr>
              <p:spPr>
                <a:xfrm>
                  <a:off x="503597" y="2366537"/>
                  <a:ext cx="1983347" cy="170796"/>
                </a:xfrm>
                <a:prstGeom prst="rect">
                  <a:avLst/>
                </a:prstGeom>
                <a:noFill/>
                <a:ln w="9525" cap="flat" cmpd="sng" algn="ctr">
                  <a:noFill/>
                  <a:prstDash val="solid"/>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endParaRPr>
                </a:p>
              </p:txBody>
            </p:sp>
          </p:grpSp>
          <p:sp>
            <p:nvSpPr>
              <p:cNvPr id="27" name="TextBox 26">
                <a:extLst>
                  <a:ext uri="{FF2B5EF4-FFF2-40B4-BE49-F238E27FC236}">
                    <a16:creationId xmlns:a16="http://schemas.microsoft.com/office/drawing/2014/main" id="{C77E0A6D-128E-81BD-6066-B45B90DBEA66}"/>
                  </a:ext>
                </a:extLst>
              </p:cNvPr>
              <p:cNvSpPr txBox="1"/>
              <p:nvPr/>
            </p:nvSpPr>
            <p:spPr>
              <a:xfrm>
                <a:off x="3400060" y="5493516"/>
                <a:ext cx="2034863" cy="153888"/>
              </a:xfrm>
              <a:prstGeom prst="rect">
                <a:avLst/>
              </a:prstGeom>
            </p:spPr>
            <p:txBody>
              <a:bodyPr wrap="square" lIns="0" tIns="0" rIns="0" bIns="0" rtlCol="0">
                <a:spAutoFit/>
              </a:bodyPr>
              <a:lstStyle>
                <a:defPPr>
                  <a:defRPr lang="en-US"/>
                </a:defPPr>
                <a:lvl1pPr marR="0" lvl="0" indent="0" defTabSz="1218688" fontAlgn="auto">
                  <a:lnSpc>
                    <a:spcPct val="100000"/>
                  </a:lnSpc>
                  <a:spcBef>
                    <a:spcPts val="0"/>
                  </a:spcBef>
                  <a:spcAft>
                    <a:spcPts val="0"/>
                  </a:spcAft>
                  <a:buClrTx/>
                  <a:buSzTx/>
                  <a:buFontTx/>
                  <a:buNone/>
                  <a:tabLst/>
                  <a:defRPr kumimoji="0" sz="1000" b="1" i="0" u="none" strike="noStrike" kern="0" cap="none" spc="0" normalizeH="0" baseline="0">
                    <a:ln>
                      <a:noFill/>
                    </a:ln>
                    <a:solidFill>
                      <a:srgbClr val="000048"/>
                    </a:solidFill>
                    <a:effectLst/>
                    <a:uLnTx/>
                    <a:uFillTx/>
                    <a:latin typeface="Arial" panose="020B0604020202020204"/>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marL="0" marR="0" lvl="0" indent="0" algn="l" defTabSz="1218688"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48"/>
                    </a:solidFill>
                    <a:effectLst/>
                    <a:uLnTx/>
                    <a:uFillTx/>
                    <a:latin typeface="Arial" panose="020B0604020202020204"/>
                    <a:ea typeface="+mn-ea"/>
                    <a:cs typeface="+mn-cs"/>
                  </a:rPr>
                  <a:t>Avoidance of unnecessary overhead</a:t>
                </a:r>
              </a:p>
            </p:txBody>
          </p:sp>
        </p:grpSp>
      </p:grpSp>
      <p:pic>
        <p:nvPicPr>
          <p:cNvPr id="86" name="Google Shape;1078;p167">
            <a:extLst>
              <a:ext uri="{FF2B5EF4-FFF2-40B4-BE49-F238E27FC236}">
                <a16:creationId xmlns:a16="http://schemas.microsoft.com/office/drawing/2014/main" id="{1EA3C95B-2B15-C36C-1EFF-6121645857D1}"/>
              </a:ext>
            </a:extLst>
          </p:cNvPr>
          <p:cNvPicPr preferRelativeResize="0"/>
          <p:nvPr/>
        </p:nvPicPr>
        <p:blipFill rotWithShape="1">
          <a:blip r:embed="rId11" cstate="screen">
            <a:alphaModFix/>
            <a:grayscl/>
            <a:extLst>
              <a:ext uri="{28A0092B-C50C-407E-A947-70E740481C1C}">
                <a14:useLocalDpi xmlns:a14="http://schemas.microsoft.com/office/drawing/2010/main"/>
              </a:ext>
            </a:extLst>
          </a:blip>
          <a:srcRect/>
          <a:stretch/>
        </p:blipFill>
        <p:spPr>
          <a:xfrm>
            <a:off x="5635976" y="2517670"/>
            <a:ext cx="245885" cy="206114"/>
          </a:xfrm>
          <a:prstGeom prst="rect">
            <a:avLst/>
          </a:prstGeom>
          <a:noFill/>
          <a:ln>
            <a:noFill/>
          </a:ln>
        </p:spPr>
      </p:pic>
      <p:pic>
        <p:nvPicPr>
          <p:cNvPr id="87" name="Google Shape;1079;p167">
            <a:extLst>
              <a:ext uri="{FF2B5EF4-FFF2-40B4-BE49-F238E27FC236}">
                <a16:creationId xmlns:a16="http://schemas.microsoft.com/office/drawing/2014/main" id="{3CFEC28D-14D7-D312-E4CD-E98CC4667A18}"/>
              </a:ext>
            </a:extLst>
          </p:cNvPr>
          <p:cNvPicPr preferRelativeResize="0"/>
          <p:nvPr/>
        </p:nvPicPr>
        <p:blipFill rotWithShape="1">
          <a:blip r:embed="rId12" cstate="screen">
            <a:alphaModFix/>
            <a:grayscl/>
            <a:extLst>
              <a:ext uri="{28A0092B-C50C-407E-A947-70E740481C1C}">
                <a14:useLocalDpi xmlns:a14="http://schemas.microsoft.com/office/drawing/2010/main"/>
              </a:ext>
            </a:extLst>
          </a:blip>
          <a:srcRect/>
          <a:stretch/>
        </p:blipFill>
        <p:spPr>
          <a:xfrm>
            <a:off x="5591847" y="3564752"/>
            <a:ext cx="297521" cy="301771"/>
          </a:xfrm>
          <a:prstGeom prst="rect">
            <a:avLst/>
          </a:prstGeom>
          <a:noFill/>
          <a:ln>
            <a:noFill/>
          </a:ln>
        </p:spPr>
      </p:pic>
      <p:pic>
        <p:nvPicPr>
          <p:cNvPr id="88" name="Google Shape;1080;p167">
            <a:extLst>
              <a:ext uri="{FF2B5EF4-FFF2-40B4-BE49-F238E27FC236}">
                <a16:creationId xmlns:a16="http://schemas.microsoft.com/office/drawing/2014/main" id="{3069C1CB-9DD7-0617-CD07-D89D054604BC}"/>
              </a:ext>
            </a:extLst>
          </p:cNvPr>
          <p:cNvPicPr preferRelativeResize="0"/>
          <p:nvPr/>
        </p:nvPicPr>
        <p:blipFill rotWithShape="1">
          <a:blip r:embed="rId13" cstate="screen">
            <a:alphaModFix/>
            <a:grayscl/>
            <a:extLst>
              <a:ext uri="{28A0092B-C50C-407E-A947-70E740481C1C}">
                <a14:useLocalDpi xmlns:a14="http://schemas.microsoft.com/office/drawing/2010/main"/>
              </a:ext>
            </a:extLst>
          </a:blip>
          <a:srcRect/>
          <a:stretch/>
        </p:blipFill>
        <p:spPr>
          <a:xfrm>
            <a:off x="5610157" y="4886530"/>
            <a:ext cx="297521" cy="302320"/>
          </a:xfrm>
          <a:prstGeom prst="rect">
            <a:avLst/>
          </a:prstGeom>
          <a:noFill/>
          <a:ln>
            <a:noFill/>
          </a:ln>
        </p:spPr>
      </p:pic>
      <p:pic>
        <p:nvPicPr>
          <p:cNvPr id="89" name="Google Shape;1081;p167">
            <a:extLst>
              <a:ext uri="{FF2B5EF4-FFF2-40B4-BE49-F238E27FC236}">
                <a16:creationId xmlns:a16="http://schemas.microsoft.com/office/drawing/2014/main" id="{B02008DC-62B8-64E1-CD4D-B76CE580DBA6}"/>
              </a:ext>
            </a:extLst>
          </p:cNvPr>
          <p:cNvPicPr preferRelativeResize="0"/>
          <p:nvPr/>
        </p:nvPicPr>
        <p:blipFill rotWithShape="1">
          <a:blip r:embed="rId14" cstate="screen">
            <a:alphaModFix/>
            <a:grayscl/>
            <a:extLst>
              <a:ext uri="{28A0092B-C50C-407E-A947-70E740481C1C}">
                <a14:useLocalDpi xmlns:a14="http://schemas.microsoft.com/office/drawing/2010/main"/>
              </a:ext>
            </a:extLst>
          </a:blip>
          <a:srcRect/>
          <a:stretch/>
        </p:blipFill>
        <p:spPr>
          <a:xfrm>
            <a:off x="5644472" y="5815959"/>
            <a:ext cx="297521" cy="301771"/>
          </a:xfrm>
          <a:prstGeom prst="rect">
            <a:avLst/>
          </a:prstGeom>
          <a:noFill/>
          <a:ln>
            <a:noFill/>
          </a:ln>
        </p:spPr>
      </p:pic>
      <p:sp>
        <p:nvSpPr>
          <p:cNvPr id="90" name="TextBox 89">
            <a:extLst>
              <a:ext uri="{FF2B5EF4-FFF2-40B4-BE49-F238E27FC236}">
                <a16:creationId xmlns:a16="http://schemas.microsoft.com/office/drawing/2014/main" id="{046BBA95-F38D-AFDD-DCD2-4D939CF539F3}"/>
              </a:ext>
            </a:extLst>
          </p:cNvPr>
          <p:cNvSpPr txBox="1"/>
          <p:nvPr/>
        </p:nvSpPr>
        <p:spPr>
          <a:xfrm>
            <a:off x="398366" y="5330424"/>
            <a:ext cx="2054520" cy="5078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 of Product Backlog Items (PBI) Created &amp; Completed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Completed PBI Accepted Ratio</a:t>
            </a:r>
          </a:p>
        </p:txBody>
      </p:sp>
      <p:sp>
        <p:nvSpPr>
          <p:cNvPr id="92" name="TextBox 91">
            <a:extLst>
              <a:ext uri="{FF2B5EF4-FFF2-40B4-BE49-F238E27FC236}">
                <a16:creationId xmlns:a16="http://schemas.microsoft.com/office/drawing/2014/main" id="{F4609EBC-677E-0DBB-5865-16F408B744C3}"/>
              </a:ext>
            </a:extLst>
          </p:cNvPr>
          <p:cNvSpPr txBox="1"/>
          <p:nvPr/>
        </p:nvSpPr>
        <p:spPr>
          <a:xfrm>
            <a:off x="2585212" y="2386911"/>
            <a:ext cx="2082396" cy="507831"/>
          </a:xfrm>
          <a:prstGeom prst="rect">
            <a:avLst/>
          </a:prstGeom>
          <a:noFill/>
        </p:spPr>
        <p:txBody>
          <a:bodyPr wrap="square">
            <a:spAutoFit/>
          </a:bodyPr>
          <a:lstStyle/>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Code Quality Coverage </a:t>
            </a:r>
          </a:p>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Automation Coverage </a:t>
            </a:r>
          </a:p>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Defect Leakage across phases </a:t>
            </a:r>
          </a:p>
        </p:txBody>
      </p:sp>
      <p:sp>
        <p:nvSpPr>
          <p:cNvPr id="93" name="Rectangle 92">
            <a:extLst>
              <a:ext uri="{FF2B5EF4-FFF2-40B4-BE49-F238E27FC236}">
                <a16:creationId xmlns:a16="http://schemas.microsoft.com/office/drawing/2014/main" id="{74111F08-A076-BE3D-E630-90ACD31A79BC}"/>
              </a:ext>
            </a:extLst>
          </p:cNvPr>
          <p:cNvSpPr/>
          <p:nvPr/>
        </p:nvSpPr>
        <p:spPr>
          <a:xfrm>
            <a:off x="381000" y="1638619"/>
            <a:ext cx="4533451" cy="35584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sym typeface="Proxima Nova"/>
              </a:rPr>
              <a:t>KPI Dimensions &amp; Measurement </a:t>
            </a:r>
            <a:r>
              <a:rPr kumimoji="0" lang="en-US" sz="1400" b="1" i="1" u="none" strike="noStrike" kern="1200" cap="none" spc="0" normalizeH="0" baseline="0" noProof="0">
                <a:ln>
                  <a:noFill/>
                </a:ln>
                <a:solidFill>
                  <a:srgbClr val="FFFFFF"/>
                </a:solidFill>
                <a:effectLst/>
                <a:uLnTx/>
                <a:uFillTx/>
                <a:latin typeface="Arial" panose="020B0604020202020204"/>
                <a:ea typeface="+mn-ea"/>
                <a:cs typeface="+mn-cs"/>
                <a:sym typeface="Proxima Nova"/>
              </a:rPr>
              <a:t>(Example)</a:t>
            </a: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sym typeface="Proxima Nova"/>
              </a:rPr>
              <a:t> </a:t>
            </a:r>
          </a:p>
        </p:txBody>
      </p:sp>
      <p:sp>
        <p:nvSpPr>
          <p:cNvPr id="94" name="Rectangle 93">
            <a:extLst>
              <a:ext uri="{FF2B5EF4-FFF2-40B4-BE49-F238E27FC236}">
                <a16:creationId xmlns:a16="http://schemas.microsoft.com/office/drawing/2014/main" id="{8232FD08-C070-E8D7-0F55-8ADF8480D0AC}"/>
              </a:ext>
            </a:extLst>
          </p:cNvPr>
          <p:cNvSpPr/>
          <p:nvPr/>
        </p:nvSpPr>
        <p:spPr>
          <a:xfrm>
            <a:off x="1228367" y="4161238"/>
            <a:ext cx="1224864" cy="1111472"/>
          </a:xfrm>
          <a:prstGeom prst="rect">
            <a:avLst/>
          </a:prstGeom>
          <a:solidFill>
            <a:schemeClr val="bg1"/>
          </a:solidFill>
          <a:ln w="6350" cap="flat" cmpd="sng" algn="ctr">
            <a:solidFill>
              <a:schemeClr val="bg1">
                <a:lumMod val="50000"/>
              </a:schemeClr>
            </a:solidFill>
            <a:prstDash val="sysDot"/>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48"/>
              </a:solidFill>
              <a:effectLst/>
              <a:uLnTx/>
              <a:uFillTx/>
              <a:latin typeface="Arial" panose="020B0604020202020204"/>
              <a:ea typeface="+mn-ea"/>
              <a:cs typeface="+mn-cs"/>
            </a:endParaRPr>
          </a:p>
        </p:txBody>
      </p:sp>
      <p:sp>
        <p:nvSpPr>
          <p:cNvPr id="95" name="Rectangle 94">
            <a:extLst>
              <a:ext uri="{FF2B5EF4-FFF2-40B4-BE49-F238E27FC236}">
                <a16:creationId xmlns:a16="http://schemas.microsoft.com/office/drawing/2014/main" id="{B613176D-E031-17FE-6B3D-76227D4156D9}"/>
              </a:ext>
            </a:extLst>
          </p:cNvPr>
          <p:cNvSpPr/>
          <p:nvPr/>
        </p:nvSpPr>
        <p:spPr>
          <a:xfrm>
            <a:off x="1291095" y="4218306"/>
            <a:ext cx="1097280" cy="1005840"/>
          </a:xfrm>
          <a:prstGeom prst="rect">
            <a:avLst/>
          </a:prstGeom>
          <a:solidFill>
            <a:schemeClr val="bg2">
              <a:lumMod val="50000"/>
            </a:schemeClr>
          </a:solidFill>
          <a:ln w="12700" cap="flat" cmpd="sng" algn="ctr">
            <a:no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05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a:ea typeface="+mn-ea"/>
                <a:cs typeface="+mn-cs"/>
              </a:rPr>
              <a:t>Product</a:t>
            </a:r>
          </a:p>
          <a:p>
            <a:pPr marL="0" marR="0" lvl="0" indent="0" algn="ctr" defTabSz="91405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a:ea typeface="+mn-ea"/>
                <a:cs typeface="+mn-cs"/>
              </a:rPr>
              <a:t> Impact</a:t>
            </a:r>
          </a:p>
        </p:txBody>
      </p:sp>
      <p:sp>
        <p:nvSpPr>
          <p:cNvPr id="96" name="Rectangle 95">
            <a:extLst>
              <a:ext uri="{FF2B5EF4-FFF2-40B4-BE49-F238E27FC236}">
                <a16:creationId xmlns:a16="http://schemas.microsoft.com/office/drawing/2014/main" id="{F035B685-F503-8720-567A-5D84B38E33F9}"/>
              </a:ext>
            </a:extLst>
          </p:cNvPr>
          <p:cNvSpPr/>
          <p:nvPr/>
        </p:nvSpPr>
        <p:spPr>
          <a:xfrm>
            <a:off x="2553941" y="4161238"/>
            <a:ext cx="1224864" cy="1111472"/>
          </a:xfrm>
          <a:prstGeom prst="rect">
            <a:avLst/>
          </a:prstGeom>
          <a:solidFill>
            <a:schemeClr val="bg1"/>
          </a:solidFill>
          <a:ln w="6350" cap="flat" cmpd="sng" algn="ctr">
            <a:solidFill>
              <a:schemeClr val="bg1">
                <a:lumMod val="50000"/>
              </a:schemeClr>
            </a:solidFill>
            <a:prstDash val="sysDot"/>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48"/>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4C71B45C-B026-6461-EE56-74A47AADA09E}"/>
              </a:ext>
            </a:extLst>
          </p:cNvPr>
          <p:cNvSpPr/>
          <p:nvPr/>
        </p:nvSpPr>
        <p:spPr>
          <a:xfrm flipH="1">
            <a:off x="2606597" y="4218309"/>
            <a:ext cx="1097280" cy="1005840"/>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05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a:ea typeface="+mn-ea"/>
                <a:cs typeface="+mn-cs"/>
              </a:rPr>
              <a:t>Autonomy</a:t>
            </a:r>
          </a:p>
        </p:txBody>
      </p:sp>
      <p:sp>
        <p:nvSpPr>
          <p:cNvPr id="98" name="Rectangle 97">
            <a:extLst>
              <a:ext uri="{FF2B5EF4-FFF2-40B4-BE49-F238E27FC236}">
                <a16:creationId xmlns:a16="http://schemas.microsoft.com/office/drawing/2014/main" id="{DB171945-16E9-4844-2DC2-4B8B6C4C2A3F}"/>
              </a:ext>
            </a:extLst>
          </p:cNvPr>
          <p:cNvSpPr/>
          <p:nvPr/>
        </p:nvSpPr>
        <p:spPr>
          <a:xfrm>
            <a:off x="1228367" y="2982951"/>
            <a:ext cx="1224864" cy="1111472"/>
          </a:xfrm>
          <a:prstGeom prst="rect">
            <a:avLst/>
          </a:prstGeom>
          <a:solidFill>
            <a:schemeClr val="bg1"/>
          </a:solidFill>
          <a:ln w="6350" cap="flat" cmpd="sng" algn="ctr">
            <a:solidFill>
              <a:srgbClr val="2473BD"/>
            </a:solidFill>
            <a:prstDash val="sysDot"/>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48"/>
              </a:solidFill>
              <a:effectLst/>
              <a:uLnTx/>
              <a:uFillTx/>
              <a:latin typeface="Arial" panose="020B0604020202020204"/>
              <a:ea typeface="+mn-ea"/>
              <a:cs typeface="+mn-cs"/>
            </a:endParaRPr>
          </a:p>
        </p:txBody>
      </p:sp>
      <p:sp>
        <p:nvSpPr>
          <p:cNvPr id="99" name="Rectangle 98">
            <a:extLst>
              <a:ext uri="{FF2B5EF4-FFF2-40B4-BE49-F238E27FC236}">
                <a16:creationId xmlns:a16="http://schemas.microsoft.com/office/drawing/2014/main" id="{4D81C1F3-BADD-FA51-9B05-4DCA16161A21}"/>
              </a:ext>
            </a:extLst>
          </p:cNvPr>
          <p:cNvSpPr/>
          <p:nvPr/>
        </p:nvSpPr>
        <p:spPr>
          <a:xfrm>
            <a:off x="1286770" y="3036604"/>
            <a:ext cx="1097280" cy="1005840"/>
          </a:xfrm>
          <a:prstGeom prst="rect">
            <a:avLst/>
          </a:prstGeom>
          <a:solidFill>
            <a:schemeClr val="tx2">
              <a:lumMod val="95000"/>
              <a:lumOff val="5000"/>
            </a:schemeClr>
          </a:solidFill>
          <a:ln w="12700" cap="flat" cmpd="sng" algn="ctr">
            <a:solidFill>
              <a:schemeClr val="bg1">
                <a:lumMod val="50000"/>
              </a:schemeClr>
            </a:solid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05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a:ea typeface="+mn-ea"/>
                <a:cs typeface="+mn-cs"/>
              </a:rPr>
              <a:t>Velocity</a:t>
            </a:r>
          </a:p>
        </p:txBody>
      </p:sp>
      <p:sp>
        <p:nvSpPr>
          <p:cNvPr id="100" name="Rectangle 99">
            <a:extLst>
              <a:ext uri="{FF2B5EF4-FFF2-40B4-BE49-F238E27FC236}">
                <a16:creationId xmlns:a16="http://schemas.microsoft.com/office/drawing/2014/main" id="{037D4E4C-9981-F792-0D6E-A2C4C6A1A6CE}"/>
              </a:ext>
            </a:extLst>
          </p:cNvPr>
          <p:cNvSpPr/>
          <p:nvPr/>
        </p:nvSpPr>
        <p:spPr>
          <a:xfrm>
            <a:off x="2553941" y="2982951"/>
            <a:ext cx="1224864" cy="1111472"/>
          </a:xfrm>
          <a:prstGeom prst="rect">
            <a:avLst/>
          </a:prstGeom>
          <a:solidFill>
            <a:schemeClr val="bg1"/>
          </a:solidFill>
          <a:ln w="6350" cap="flat" cmpd="sng" algn="ctr">
            <a:solidFill>
              <a:schemeClr val="bg1">
                <a:lumMod val="50000"/>
              </a:schemeClr>
            </a:solidFill>
            <a:prstDash val="sysDot"/>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48"/>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AF05D108-B9D7-902B-4517-179D226848FE}"/>
              </a:ext>
            </a:extLst>
          </p:cNvPr>
          <p:cNvSpPr/>
          <p:nvPr/>
        </p:nvSpPr>
        <p:spPr>
          <a:xfrm flipH="1">
            <a:off x="2616714" y="3036867"/>
            <a:ext cx="1097280" cy="1005840"/>
          </a:xfrm>
          <a:prstGeom prst="rect">
            <a:avLst/>
          </a:prstGeom>
          <a:solidFill>
            <a:schemeClr val="bg2">
              <a:lumMod val="50000"/>
            </a:schemeClr>
          </a:solidFill>
          <a:ln w="12700" cap="flat" cmpd="sng" algn="ctr">
            <a:noFill/>
            <a:prstDash val="solid"/>
            <a:miter lim="800000"/>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914058"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Arial" panose="020B0604020202020204"/>
                <a:ea typeface="+mn-ea"/>
                <a:cs typeface="+mn-cs"/>
              </a:rPr>
              <a:t>Quality</a:t>
            </a:r>
          </a:p>
        </p:txBody>
      </p:sp>
      <p:sp>
        <p:nvSpPr>
          <p:cNvPr id="21" name="Rectangle 20">
            <a:extLst>
              <a:ext uri="{FF2B5EF4-FFF2-40B4-BE49-F238E27FC236}">
                <a16:creationId xmlns:a16="http://schemas.microsoft.com/office/drawing/2014/main" id="{99B039C5-7DF7-C926-06EE-DC8B55D8987A}"/>
              </a:ext>
            </a:extLst>
          </p:cNvPr>
          <p:cNvSpPr/>
          <p:nvPr/>
        </p:nvSpPr>
        <p:spPr>
          <a:xfrm flipH="1">
            <a:off x="2573679" y="5281558"/>
            <a:ext cx="1983347" cy="520295"/>
          </a:xfrm>
          <a:prstGeom prst="rect">
            <a:avLst/>
          </a:prstGeom>
          <a:noFill/>
          <a:ln w="9525" cap="flat" cmpd="sng" algn="ctr">
            <a:noFill/>
            <a:prstDash val="solid"/>
          </a:ln>
          <a:effectLst/>
        </p:spPr>
        <p:txBody>
          <a:bodyPr rtlCol="0" anchor="ct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N+2 Story readiness</a:t>
            </a:r>
          </a:p>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Scope Change Ratio</a:t>
            </a:r>
          </a:p>
          <a:p>
            <a:pPr marL="171438" marR="0" lvl="0" indent="-171438" algn="l" defTabSz="914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Arial" panose="020B0604020202020204"/>
                <a:ea typeface="+mn-ea"/>
                <a:cs typeface="Calibri" panose="020F0502020204030204" pitchFamily="34" charset="0"/>
              </a:rPr>
              <a:t># of Process Improvements</a:t>
            </a:r>
          </a:p>
        </p:txBody>
      </p:sp>
      <p:sp>
        <p:nvSpPr>
          <p:cNvPr id="29" name="Title 2">
            <a:extLst>
              <a:ext uri="{FF2B5EF4-FFF2-40B4-BE49-F238E27FC236}">
                <a16:creationId xmlns:a16="http://schemas.microsoft.com/office/drawing/2014/main" id="{6C42FC2E-3023-7A6D-F20F-B64FA54837DA}"/>
              </a:ext>
            </a:extLst>
          </p:cNvPr>
          <p:cNvSpPr txBox="1">
            <a:spLocks/>
          </p:cNvSpPr>
          <p:nvPr/>
        </p:nvSpPr>
        <p:spPr>
          <a:xfrm>
            <a:off x="31822" y="194395"/>
            <a:ext cx="11903545" cy="504322"/>
          </a:xfrm>
          <a:prstGeom prst="rect">
            <a:avLst/>
          </a:prstGeom>
        </p:spPr>
        <p:txBody>
          <a:bodyPr vert="horz" wrap="square" lIns="0" tIns="0" rIns="0" bIns="0" rtlCol="0" anchor="t" anchorCtr="0">
            <a:normAutofit fontScale="92500"/>
          </a:bodyPr>
          <a:lstStyle>
            <a:defPPr>
              <a:defRPr lang="en-US"/>
            </a:defPPr>
            <a:lvl1pPr marL="0" algn="l" defTabSz="685800" rtl="0" eaLnBrk="1" latinLnBrk="0" hangingPunct="1">
              <a:lnSpc>
                <a:spcPct val="90000"/>
              </a:lnSpc>
              <a:spcBef>
                <a:spcPct val="0"/>
              </a:spcBef>
              <a:buNone/>
              <a:defRPr sz="1350" b="1"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900" b="1" i="0" u="none" strike="noStrike" kern="1200" cap="none" spc="0" normalizeH="0" baseline="0" noProof="0" err="1">
                <a:ln>
                  <a:noFill/>
                </a:ln>
                <a:solidFill>
                  <a:srgbClr val="000048"/>
                </a:solidFill>
                <a:effectLst/>
                <a:uLnTx/>
                <a:uFillTx/>
                <a:latin typeface="Arial"/>
                <a:ea typeface="+mn-ea"/>
                <a:cs typeface="Arial"/>
              </a:rPr>
              <a:t>AcuPick</a:t>
            </a:r>
            <a:r>
              <a:rPr kumimoji="0" lang="en-US" sz="2900" b="1" i="0" u="none" strike="noStrike" kern="1200" cap="none" spc="0" normalizeH="0" baseline="0" noProof="0">
                <a:ln>
                  <a:noFill/>
                </a:ln>
                <a:solidFill>
                  <a:srgbClr val="000048"/>
                </a:solidFill>
                <a:effectLst/>
                <a:uLnTx/>
                <a:uFillTx/>
                <a:latin typeface="Arial"/>
                <a:ea typeface="+mn-ea"/>
                <a:cs typeface="Arial"/>
              </a:rPr>
              <a:t> - Measuring POD 2.0 productivity impact in four dimensions </a:t>
            </a:r>
            <a:endParaRPr kumimoji="0" lang="en-US" sz="2900" b="1" i="0" u="none" strike="noStrike" kern="1200" cap="none" spc="0" normalizeH="0" baseline="0" noProof="0">
              <a:ln>
                <a:noFill/>
              </a:ln>
              <a:solidFill>
                <a:srgbClr val="010048"/>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282390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A72F0DFE-67A8-4BC1-B1B0-A6860BE63ABE}"/>
              </a:ext>
            </a:extLst>
          </p:cNvPr>
          <p:cNvSpPr>
            <a:spLocks noGrp="1"/>
          </p:cNvSpPr>
          <p:nvPr>
            <p:ph type="title"/>
          </p:nvPr>
        </p:nvSpPr>
        <p:spPr/>
        <p:txBody>
          <a:bodyPr/>
          <a:lstStyle/>
          <a:p>
            <a:r>
              <a:rPr lang="en-SG">
                <a:latin typeface="+mj-lt"/>
                <a:cs typeface="Calibri" panose="020F0502020204030204" pitchFamily="34" charset="0"/>
              </a:rPr>
              <a:t>Cognizant Domain-Specific </a:t>
            </a:r>
            <a:r>
              <a:rPr lang="en-SG" err="1">
                <a:latin typeface="+mj-lt"/>
                <a:cs typeface="Calibri" panose="020F0502020204030204" pitchFamily="34" charset="0"/>
              </a:rPr>
              <a:t>GenAI</a:t>
            </a:r>
            <a:r>
              <a:rPr lang="en-SG">
                <a:latin typeface="+mj-lt"/>
                <a:cs typeface="Calibri" panose="020F0502020204030204" pitchFamily="34" charset="0"/>
              </a:rPr>
              <a:t> Prompt Libraries</a:t>
            </a:r>
            <a:endParaRPr lang="en-IN">
              <a:latin typeface="+mj-lt"/>
              <a:cs typeface="Calibri" panose="020F0502020204030204" pitchFamily="34" charset="0"/>
            </a:endParaRPr>
          </a:p>
        </p:txBody>
      </p:sp>
      <p:pic>
        <p:nvPicPr>
          <p:cNvPr id="36" name="Graphic 35" descr="Return with solid fill">
            <a:hlinkClick r:id="" action="ppaction://noaction"/>
            <a:extLst>
              <a:ext uri="{FF2B5EF4-FFF2-40B4-BE49-F238E27FC236}">
                <a16:creationId xmlns:a16="http://schemas.microsoft.com/office/drawing/2014/main" id="{3CFA6955-62BF-1222-C495-3AEF911032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0289" y="264266"/>
            <a:ext cx="531711" cy="531711"/>
          </a:xfrm>
          <a:prstGeom prst="rect">
            <a:avLst/>
          </a:prstGeom>
        </p:spPr>
      </p:pic>
      <p:sp>
        <p:nvSpPr>
          <p:cNvPr id="57" name="TextBox 56">
            <a:extLst>
              <a:ext uri="{FF2B5EF4-FFF2-40B4-BE49-F238E27FC236}">
                <a16:creationId xmlns:a16="http://schemas.microsoft.com/office/drawing/2014/main" id="{0A91532F-21AE-F422-B757-BC3E246BF4E6}"/>
              </a:ext>
            </a:extLst>
          </p:cNvPr>
          <p:cNvSpPr txBox="1"/>
          <p:nvPr/>
        </p:nvSpPr>
        <p:spPr>
          <a:xfrm>
            <a:off x="505967" y="682817"/>
            <a:ext cx="1115432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10048"/>
                </a:solidFill>
                <a:effectLst/>
                <a:highlight>
                  <a:srgbClr val="FFFFFF"/>
                </a:highlight>
                <a:uLnTx/>
                <a:uFillTx/>
                <a:latin typeface="Calibri" panose="020F0502020204030204" pitchFamily="34" charset="0"/>
                <a:ea typeface="Aptos" panose="020B0004020202020204" pitchFamily="34" charset="0"/>
                <a:cs typeface="Times New Roman" panose="02020603050405020304" pitchFamily="18" charset="0"/>
              </a:rPr>
              <a:t>Some of our domain-specific prompt libraries for business, SDLC, data, cloud, infra, and tools to enhance code companion orchestration, development, testing, and other processes.</a:t>
            </a:r>
          </a:p>
        </p:txBody>
      </p:sp>
      <p:graphicFrame>
        <p:nvGraphicFramePr>
          <p:cNvPr id="2" name="Table 1">
            <a:extLst>
              <a:ext uri="{FF2B5EF4-FFF2-40B4-BE49-F238E27FC236}">
                <a16:creationId xmlns:a16="http://schemas.microsoft.com/office/drawing/2014/main" id="{42D0D674-2E0F-8E4C-BDA8-B2E9EDB24CA9}"/>
              </a:ext>
            </a:extLst>
          </p:cNvPr>
          <p:cNvGraphicFramePr>
            <a:graphicFrameLocks noGrp="1"/>
          </p:cNvGraphicFramePr>
          <p:nvPr/>
        </p:nvGraphicFramePr>
        <p:xfrm>
          <a:off x="505967" y="1208384"/>
          <a:ext cx="11154322" cy="5252629"/>
        </p:xfrm>
        <a:graphic>
          <a:graphicData uri="http://schemas.openxmlformats.org/drawingml/2006/table">
            <a:tbl>
              <a:tblPr firstRow="1" firstCol="1" bandRow="1">
                <a:tableStyleId>{93296810-A885-4BE3-A3E7-6D5BEEA58F35}</a:tableStyleId>
              </a:tblPr>
              <a:tblGrid>
                <a:gridCol w="999562">
                  <a:extLst>
                    <a:ext uri="{9D8B030D-6E8A-4147-A177-3AD203B41FA5}">
                      <a16:colId xmlns:a16="http://schemas.microsoft.com/office/drawing/2014/main" val="2774105457"/>
                    </a:ext>
                  </a:extLst>
                </a:gridCol>
                <a:gridCol w="2465398">
                  <a:extLst>
                    <a:ext uri="{9D8B030D-6E8A-4147-A177-3AD203B41FA5}">
                      <a16:colId xmlns:a16="http://schemas.microsoft.com/office/drawing/2014/main" val="647866206"/>
                    </a:ext>
                  </a:extLst>
                </a:gridCol>
                <a:gridCol w="2261577">
                  <a:extLst>
                    <a:ext uri="{9D8B030D-6E8A-4147-A177-3AD203B41FA5}">
                      <a16:colId xmlns:a16="http://schemas.microsoft.com/office/drawing/2014/main" val="2143533200"/>
                    </a:ext>
                  </a:extLst>
                </a:gridCol>
                <a:gridCol w="2462606">
                  <a:extLst>
                    <a:ext uri="{9D8B030D-6E8A-4147-A177-3AD203B41FA5}">
                      <a16:colId xmlns:a16="http://schemas.microsoft.com/office/drawing/2014/main" val="693147254"/>
                    </a:ext>
                  </a:extLst>
                </a:gridCol>
                <a:gridCol w="2965179">
                  <a:extLst>
                    <a:ext uri="{9D8B030D-6E8A-4147-A177-3AD203B41FA5}">
                      <a16:colId xmlns:a16="http://schemas.microsoft.com/office/drawing/2014/main" val="3056875401"/>
                    </a:ext>
                  </a:extLst>
                </a:gridCol>
              </a:tblGrid>
              <a:tr h="671922">
                <a:tc>
                  <a:txBody>
                    <a:bodyPr/>
                    <a:lstStyle/>
                    <a:p>
                      <a:pPr marL="0" marR="0">
                        <a:spcBef>
                          <a:spcPts val="0"/>
                        </a:spcBef>
                        <a:spcAft>
                          <a:spcPts val="0"/>
                        </a:spcAft>
                      </a:pPr>
                      <a:r>
                        <a:rPr lang="en-US" sz="1050" kern="0">
                          <a:effectLst/>
                        </a:rPr>
                        <a:t>Business</a:t>
                      </a:r>
                      <a:endParaRPr lang="en-US" sz="105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kern="0">
                          <a:solidFill>
                            <a:srgbClr val="010048"/>
                          </a:solidFill>
                          <a:effectLst/>
                        </a:rPr>
                        <a:t>Customer Experience Enhancement: </a:t>
                      </a:r>
                      <a:r>
                        <a:rPr lang="en-US" sz="800" b="0" kern="0">
                          <a:solidFill>
                            <a:srgbClr val="010048"/>
                          </a:solidFill>
                          <a:effectLst/>
                        </a:rPr>
                        <a:t>Prompts for improving customer service, personalizing shopping experiences, and managing customer feedback.</a:t>
                      </a:r>
                      <a:endParaRPr lang="en-US" sz="900" b="0" kern="100">
                        <a:solidFill>
                          <a:srgbClr val="010048"/>
                        </a:solidFill>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solidFill>
                      <a:srgbClr val="EAE9EE"/>
                    </a:solidFill>
                  </a:tcPr>
                </a:tc>
                <a:tc>
                  <a:txBody>
                    <a:bodyPr/>
                    <a:lstStyle/>
                    <a:p>
                      <a:pPr marL="182880" marR="0" lvl="0" indent="-182880">
                        <a:spcBef>
                          <a:spcPts val="0"/>
                        </a:spcBef>
                        <a:spcAft>
                          <a:spcPts val="0"/>
                        </a:spcAft>
                        <a:buFont typeface="Wingdings" pitchFamily="2" charset="2"/>
                        <a:buChar char="§"/>
                      </a:pPr>
                      <a:r>
                        <a:rPr lang="en-US" sz="900" kern="0">
                          <a:solidFill>
                            <a:srgbClr val="010048"/>
                          </a:solidFill>
                          <a:effectLst/>
                        </a:rPr>
                        <a:t>Inventory Management: </a:t>
                      </a:r>
                      <a:r>
                        <a:rPr lang="en-US" sz="800" b="0" kern="0">
                          <a:solidFill>
                            <a:srgbClr val="010048"/>
                          </a:solidFill>
                          <a:effectLst/>
                        </a:rPr>
                        <a:t>Prompts for tracking stock levels, predicting demand, and optimizing supply chain logistics.</a:t>
                      </a:r>
                      <a:endParaRPr lang="en-US" sz="900" b="0" kern="100">
                        <a:solidFill>
                          <a:srgbClr val="010048"/>
                        </a:solidFill>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solidFill>
                      <a:srgbClr val="EAE9EE"/>
                    </a:solidFill>
                  </a:tcPr>
                </a:tc>
                <a:tc>
                  <a:txBody>
                    <a:bodyPr/>
                    <a:lstStyle/>
                    <a:p>
                      <a:pPr marL="182880" marR="0" lvl="0" indent="-182880">
                        <a:spcBef>
                          <a:spcPts val="0"/>
                        </a:spcBef>
                        <a:spcAft>
                          <a:spcPts val="0"/>
                        </a:spcAft>
                        <a:buFont typeface="Wingdings" pitchFamily="2" charset="2"/>
                        <a:buChar char="§"/>
                      </a:pPr>
                      <a:r>
                        <a:rPr lang="en-US" sz="900" kern="0">
                          <a:solidFill>
                            <a:srgbClr val="010048"/>
                          </a:solidFill>
                          <a:effectLst/>
                        </a:rPr>
                        <a:t>Sales &amp; Marketing: </a:t>
                      </a:r>
                      <a:r>
                        <a:rPr lang="en-US" sz="800" b="0" kern="0">
                          <a:solidFill>
                            <a:srgbClr val="010048"/>
                          </a:solidFill>
                          <a:effectLst/>
                        </a:rPr>
                        <a:t>Prompts for creating targeted marketing campaigns, analyzing sales data, and managing promotions.</a:t>
                      </a:r>
                      <a:endParaRPr lang="en-US" sz="900" b="0" kern="100">
                        <a:solidFill>
                          <a:srgbClr val="010048"/>
                        </a:solidFill>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solidFill>
                      <a:srgbClr val="EAE9EE"/>
                    </a:solidFill>
                  </a:tcPr>
                </a:tc>
                <a:tc>
                  <a:txBody>
                    <a:bodyPr/>
                    <a:lstStyle/>
                    <a:p>
                      <a:pPr marL="182880" marR="0" lvl="0" indent="-182880">
                        <a:spcBef>
                          <a:spcPts val="0"/>
                        </a:spcBef>
                        <a:spcAft>
                          <a:spcPts val="0"/>
                        </a:spcAft>
                        <a:buFont typeface="Wingdings" pitchFamily="2" charset="2"/>
                        <a:buChar char="§"/>
                      </a:pPr>
                      <a:r>
                        <a:rPr lang="en-US" sz="900" kern="0">
                          <a:solidFill>
                            <a:srgbClr val="010048"/>
                          </a:solidFill>
                          <a:effectLst/>
                        </a:rPr>
                        <a:t>E-commerce Optimization:</a:t>
                      </a:r>
                      <a:r>
                        <a:rPr lang="en-US" sz="900" b="0" kern="0">
                          <a:solidFill>
                            <a:srgbClr val="010048"/>
                          </a:solidFill>
                          <a:effectLst/>
                        </a:rPr>
                        <a:t> </a:t>
                      </a:r>
                      <a:r>
                        <a:rPr lang="en-US" sz="800" b="0" kern="0">
                          <a:solidFill>
                            <a:srgbClr val="010048"/>
                          </a:solidFill>
                          <a:effectLst/>
                        </a:rPr>
                        <a:t>Prompts for enhancing online store performance, managing product listings, and improving checkout processes.</a:t>
                      </a:r>
                      <a:endParaRPr lang="en-US" sz="900" b="0" kern="100">
                        <a:solidFill>
                          <a:srgbClr val="010048"/>
                        </a:solidFill>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solidFill>
                      <a:srgbClr val="EAE9EE"/>
                    </a:solidFill>
                  </a:tcPr>
                </a:tc>
                <a:extLst>
                  <a:ext uri="{0D108BD9-81ED-4DB2-BD59-A6C34878D82A}">
                    <a16:rowId xmlns:a16="http://schemas.microsoft.com/office/drawing/2014/main" val="214755583"/>
                  </a:ext>
                </a:extLst>
              </a:tr>
              <a:tr h="893934">
                <a:tc>
                  <a:txBody>
                    <a:bodyPr/>
                    <a:lstStyle/>
                    <a:p>
                      <a:pPr marL="0" marR="0">
                        <a:spcBef>
                          <a:spcPts val="0"/>
                        </a:spcBef>
                        <a:spcAft>
                          <a:spcPts val="0"/>
                        </a:spcAft>
                      </a:pPr>
                      <a:r>
                        <a:rPr lang="en-US" sz="1050" kern="0">
                          <a:effectLst/>
                        </a:rPr>
                        <a:t>SDLC</a:t>
                      </a:r>
                      <a:endParaRPr lang="en-US" sz="105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Requirements Gathering</a:t>
                      </a:r>
                      <a:r>
                        <a:rPr lang="en-US" sz="900" kern="0">
                          <a:effectLst/>
                        </a:rPr>
                        <a:t>: </a:t>
                      </a:r>
                      <a:r>
                        <a:rPr lang="en-US" sz="800" kern="0">
                          <a:effectLst/>
                        </a:rPr>
                        <a:t>Prompts for eliciting and documenting user requirements, creating user stories, and defining acceptance criteria.</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Design &amp; Architecture</a:t>
                      </a:r>
                      <a:r>
                        <a:rPr lang="en-US" sz="900" kern="0">
                          <a:effectLst/>
                        </a:rPr>
                        <a:t>: </a:t>
                      </a:r>
                      <a:r>
                        <a:rPr lang="en-US" sz="800" kern="0">
                          <a:effectLst/>
                        </a:rPr>
                        <a:t>Prompts for designing system architecture, creating UML diagrams, and defining software components.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Development &amp; Coding</a:t>
                      </a:r>
                      <a:r>
                        <a:rPr lang="en-US" sz="900" kern="0">
                          <a:effectLst/>
                        </a:rPr>
                        <a:t>: </a:t>
                      </a:r>
                      <a:r>
                        <a:rPr lang="en-US" sz="800" kern="0">
                          <a:effectLst/>
                        </a:rPr>
                        <a:t>Prompts for writing code snippets, generating boilerplate code, and implementing design patterns.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Testing &amp; QA</a:t>
                      </a:r>
                      <a:r>
                        <a:rPr lang="en-US" sz="900" kern="0">
                          <a:effectLst/>
                        </a:rPr>
                        <a:t>: </a:t>
                      </a:r>
                      <a:r>
                        <a:rPr lang="en-US" sz="800" kern="0">
                          <a:effectLst/>
                        </a:rPr>
                        <a:t>Prompts for creating test cases, automating testing processes, and managing bug tracking. </a:t>
                      </a:r>
                      <a:endParaRPr lang="en-US" sz="900" kern="100">
                        <a:effectLst/>
                      </a:endParaRPr>
                    </a:p>
                    <a:p>
                      <a:pPr marL="182880" marR="0" lvl="0" indent="-182880">
                        <a:spcBef>
                          <a:spcPts val="0"/>
                        </a:spcBef>
                        <a:spcAft>
                          <a:spcPts val="0"/>
                        </a:spcAft>
                        <a:buFont typeface="Wingdings" pitchFamily="2" charset="2"/>
                        <a:buChar char="§"/>
                      </a:pPr>
                      <a:r>
                        <a:rPr lang="en-US" sz="900" b="1" kern="0">
                          <a:effectLst/>
                        </a:rPr>
                        <a:t>Deployment &amp; Maintenance</a:t>
                      </a:r>
                      <a:r>
                        <a:rPr lang="en-US" sz="900" kern="0">
                          <a:effectLst/>
                        </a:rPr>
                        <a:t>: </a:t>
                      </a:r>
                      <a:r>
                        <a:rPr lang="en-US" sz="800" kern="0">
                          <a:effectLst/>
                        </a:rPr>
                        <a:t>Prompts for automating deployment pipelines, monitoring system performance, and managing software updates.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extLst>
                  <a:ext uri="{0D108BD9-81ED-4DB2-BD59-A6C34878D82A}">
                    <a16:rowId xmlns:a16="http://schemas.microsoft.com/office/drawing/2014/main" val="2550793306"/>
                  </a:ext>
                </a:extLst>
              </a:tr>
              <a:tr h="550825">
                <a:tc>
                  <a:txBody>
                    <a:bodyPr/>
                    <a:lstStyle/>
                    <a:p>
                      <a:pPr marL="0" marR="0">
                        <a:spcBef>
                          <a:spcPts val="0"/>
                        </a:spcBef>
                        <a:spcAft>
                          <a:spcPts val="0"/>
                        </a:spcAft>
                      </a:pPr>
                      <a:r>
                        <a:rPr lang="en-US" sz="1050" kern="0">
                          <a:effectLst/>
                        </a:rPr>
                        <a:t>Data</a:t>
                      </a:r>
                      <a:endParaRPr lang="en-US" sz="105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Data Analysis</a:t>
                      </a:r>
                      <a:r>
                        <a:rPr lang="en-US" sz="900" kern="0">
                          <a:effectLst/>
                        </a:rPr>
                        <a:t>: </a:t>
                      </a:r>
                      <a:r>
                        <a:rPr lang="en-US" sz="800" kern="0">
                          <a:effectLst/>
                        </a:rPr>
                        <a:t>Prompts for performing statistical analysis, visualizing data, and generating insights from datasets.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Data Engineering</a:t>
                      </a:r>
                      <a:r>
                        <a:rPr lang="en-US" sz="900" kern="0">
                          <a:effectLst/>
                        </a:rPr>
                        <a:t>: </a:t>
                      </a:r>
                      <a:r>
                        <a:rPr lang="en-US" sz="800" kern="0">
                          <a:effectLst/>
                        </a:rPr>
                        <a:t>Prompts for designing data pipelines, managing ETL processes, and optimizing data storage.</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Machine Learning</a:t>
                      </a:r>
                      <a:r>
                        <a:rPr lang="en-US" sz="900" kern="0">
                          <a:effectLst/>
                        </a:rPr>
                        <a:t>: </a:t>
                      </a:r>
                      <a:r>
                        <a:rPr lang="en-US" sz="800" kern="0">
                          <a:effectLst/>
                        </a:rPr>
                        <a:t>Prompts for training machine learning models, evaluating model performance, and deploying models to production.</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Data Governance</a:t>
                      </a:r>
                      <a:r>
                        <a:rPr lang="en-US" sz="900" kern="0">
                          <a:effectLst/>
                        </a:rPr>
                        <a:t>: </a:t>
                      </a:r>
                      <a:r>
                        <a:rPr lang="en-US" sz="800" kern="0">
                          <a:effectLst/>
                        </a:rPr>
                        <a:t>Prompts for ensuring data quality, managing data privacy, and implementing data security measures.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extLst>
                  <a:ext uri="{0D108BD9-81ED-4DB2-BD59-A6C34878D82A}">
                    <a16:rowId xmlns:a16="http://schemas.microsoft.com/office/drawing/2014/main" val="4261125124"/>
                  </a:ext>
                </a:extLst>
              </a:tr>
              <a:tr h="661831">
                <a:tc>
                  <a:txBody>
                    <a:bodyPr/>
                    <a:lstStyle/>
                    <a:p>
                      <a:pPr marL="0" marR="0">
                        <a:spcBef>
                          <a:spcPts val="0"/>
                        </a:spcBef>
                        <a:spcAft>
                          <a:spcPts val="0"/>
                        </a:spcAft>
                      </a:pPr>
                      <a:r>
                        <a:rPr lang="en-US" sz="1050" kern="0">
                          <a:effectLst/>
                        </a:rPr>
                        <a:t>Cloud</a:t>
                      </a:r>
                      <a:endParaRPr lang="en-US" sz="105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Cloud Infra Management</a:t>
                      </a:r>
                      <a:r>
                        <a:rPr lang="en-US" sz="900" kern="0">
                          <a:effectLst/>
                        </a:rPr>
                        <a:t>: </a:t>
                      </a:r>
                      <a:r>
                        <a:rPr lang="en-US" sz="800" kern="0">
                          <a:effectLst/>
                        </a:rPr>
                        <a:t>Prompts for provisioning cloud resources, managing cloud services, and optimizing cloud costs.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Cloud Security</a:t>
                      </a:r>
                      <a:r>
                        <a:rPr lang="en-US" sz="900" kern="0">
                          <a:effectLst/>
                        </a:rPr>
                        <a:t>: </a:t>
                      </a:r>
                      <a:r>
                        <a:rPr lang="en-US" sz="800" kern="0">
                          <a:effectLst/>
                        </a:rPr>
                        <a:t>Prompts for implementing security best practices, managing access controls, and monitoring for security threats.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Cloud Migration</a:t>
                      </a:r>
                      <a:r>
                        <a:rPr lang="en-US" sz="900" kern="0">
                          <a:effectLst/>
                        </a:rPr>
                        <a:t>: </a:t>
                      </a:r>
                      <a:r>
                        <a:rPr lang="en-US" sz="800" kern="0">
                          <a:effectLst/>
                        </a:rPr>
                        <a:t>Prompts for planning and executing cloud migration projects, managing data transfer, and ensuring minimal downtime.</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DevOps in the Cloud</a:t>
                      </a:r>
                      <a:r>
                        <a:rPr lang="en-US" sz="900" kern="0">
                          <a:effectLst/>
                        </a:rPr>
                        <a:t>: </a:t>
                      </a:r>
                      <a:r>
                        <a:rPr lang="en-US" sz="800" kern="0">
                          <a:effectLst/>
                        </a:rPr>
                        <a:t>Prompts for automating CI/CD pipelines, managing Infra as code, and monitoring cloud applications.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extLst>
                  <a:ext uri="{0D108BD9-81ED-4DB2-BD59-A6C34878D82A}">
                    <a16:rowId xmlns:a16="http://schemas.microsoft.com/office/drawing/2014/main" val="446406784"/>
                  </a:ext>
                </a:extLst>
              </a:tr>
              <a:tr h="661831">
                <a:tc>
                  <a:txBody>
                    <a:bodyPr/>
                    <a:lstStyle/>
                    <a:p>
                      <a:pPr marL="0" marR="0">
                        <a:spcBef>
                          <a:spcPts val="0"/>
                        </a:spcBef>
                        <a:spcAft>
                          <a:spcPts val="0"/>
                        </a:spcAft>
                      </a:pPr>
                      <a:r>
                        <a:rPr lang="en-US" sz="1050" kern="0">
                          <a:effectLst/>
                        </a:rPr>
                        <a:t>Infra</a:t>
                      </a:r>
                      <a:endParaRPr lang="en-US" sz="105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Network Management</a:t>
                      </a:r>
                      <a:r>
                        <a:rPr lang="en-US" sz="900" kern="0">
                          <a:effectLst/>
                        </a:rPr>
                        <a:t>: </a:t>
                      </a:r>
                      <a:r>
                        <a:rPr lang="en-US" sz="800" kern="0">
                          <a:effectLst/>
                        </a:rPr>
                        <a:t>Prompts for configuring network devices, monitoring network performance, and troubleshooting connectivity issues.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Instance Management</a:t>
                      </a:r>
                      <a:r>
                        <a:rPr lang="en-US" sz="900" kern="0">
                          <a:effectLst/>
                        </a:rPr>
                        <a:t>: </a:t>
                      </a:r>
                      <a:r>
                        <a:rPr lang="en-US" sz="800" kern="0">
                          <a:effectLst/>
                        </a:rPr>
                        <a:t>Prompts for provisioning and managing servers, optimizing server performance, and ensuring server security.</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Infra Automation</a:t>
                      </a:r>
                      <a:r>
                        <a:rPr lang="en-US" sz="900" kern="0">
                          <a:effectLst/>
                        </a:rPr>
                        <a:t>: </a:t>
                      </a:r>
                      <a:r>
                        <a:rPr lang="en-US" sz="800" kern="0">
                          <a:effectLst/>
                        </a:rPr>
                        <a:t>Prompts for automating infra provisioning, managing configuration management tools, and implementing infra as code.</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Disaster Recovery</a:t>
                      </a:r>
                      <a:r>
                        <a:rPr lang="en-US" sz="900" kern="0">
                          <a:effectLst/>
                        </a:rPr>
                        <a:t>: </a:t>
                      </a:r>
                      <a:r>
                        <a:rPr lang="en-US" sz="800" kern="0">
                          <a:effectLst/>
                        </a:rPr>
                        <a:t>Prompts for planning and implementing disaster recovery strategies, managing backups, and ensuring business continuity.</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extLst>
                  <a:ext uri="{0D108BD9-81ED-4DB2-BD59-A6C34878D82A}">
                    <a16:rowId xmlns:a16="http://schemas.microsoft.com/office/drawing/2014/main" val="973585682"/>
                  </a:ext>
                </a:extLst>
              </a:tr>
              <a:tr h="661831">
                <a:tc>
                  <a:txBody>
                    <a:bodyPr/>
                    <a:lstStyle/>
                    <a:p>
                      <a:pPr marL="0" marR="0">
                        <a:spcBef>
                          <a:spcPts val="0"/>
                        </a:spcBef>
                        <a:spcAft>
                          <a:spcPts val="0"/>
                        </a:spcAft>
                      </a:pPr>
                      <a:r>
                        <a:rPr lang="en-US" sz="1050" kern="0">
                          <a:effectLst/>
                        </a:rPr>
                        <a:t>Security</a:t>
                      </a:r>
                      <a:endParaRPr lang="en-US" sz="105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Application Security</a:t>
                      </a:r>
                      <a:r>
                        <a:rPr lang="en-US" sz="900" kern="0">
                          <a:effectLst/>
                        </a:rPr>
                        <a:t>: </a:t>
                      </a:r>
                      <a:r>
                        <a:rPr lang="en-US" sz="800" kern="0">
                          <a:effectLst/>
                        </a:rPr>
                        <a:t>Prompts for identifying and mitigating security vulnerabilities in code, implementing secure coding practices, and conducting security audits.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Network Security</a:t>
                      </a:r>
                      <a:r>
                        <a:rPr lang="en-US" sz="900" kern="0">
                          <a:effectLst/>
                        </a:rPr>
                        <a:t>: </a:t>
                      </a:r>
                      <a:r>
                        <a:rPr lang="en-US" sz="800" kern="0">
                          <a:effectLst/>
                        </a:rPr>
                        <a:t>Prompts for configuring firewalls, managing intrusion detection systems, and monitoring network traffic for threats.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Data Security</a:t>
                      </a:r>
                      <a:r>
                        <a:rPr lang="en-US" sz="900" kern="0">
                          <a:effectLst/>
                        </a:rPr>
                        <a:t>: </a:t>
                      </a:r>
                      <a:r>
                        <a:rPr lang="en-US" sz="800" kern="0">
                          <a:effectLst/>
                        </a:rPr>
                        <a:t>Prompts for encrypting data, managing access controls, and ensuring compliance with data protection regulations.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Incident Response</a:t>
                      </a:r>
                      <a:r>
                        <a:rPr lang="en-US" sz="900" kern="0">
                          <a:effectLst/>
                        </a:rPr>
                        <a:t>: </a:t>
                      </a:r>
                      <a:r>
                        <a:rPr lang="en-US" sz="800" kern="0">
                          <a:effectLst/>
                        </a:rPr>
                        <a:t>Prompts for developing incident response plans, managing security incidents, and conducting post-incident analysis.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extLst>
                  <a:ext uri="{0D108BD9-81ED-4DB2-BD59-A6C34878D82A}">
                    <a16:rowId xmlns:a16="http://schemas.microsoft.com/office/drawing/2014/main" val="3436819135"/>
                  </a:ext>
                </a:extLst>
              </a:tr>
              <a:tr h="550825">
                <a:tc>
                  <a:txBody>
                    <a:bodyPr/>
                    <a:lstStyle/>
                    <a:p>
                      <a:pPr marL="0" marR="0">
                        <a:spcBef>
                          <a:spcPts val="0"/>
                        </a:spcBef>
                        <a:spcAft>
                          <a:spcPts val="0"/>
                        </a:spcAft>
                      </a:pPr>
                      <a:r>
                        <a:rPr lang="en-US" sz="1050" kern="0">
                          <a:effectLst/>
                        </a:rPr>
                        <a:t>Code Companions</a:t>
                      </a:r>
                      <a:endParaRPr lang="en-US" sz="105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Code Generation</a:t>
                      </a:r>
                      <a:r>
                        <a:rPr lang="en-US" sz="900" kern="0">
                          <a:effectLst/>
                        </a:rPr>
                        <a:t>: </a:t>
                      </a:r>
                      <a:r>
                        <a:rPr lang="en-US" sz="800" kern="0">
                          <a:effectLst/>
                        </a:rPr>
                        <a:t>Prompts for generating code snippets, boilerplate code, and implementing common algorithms.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Code Review</a:t>
                      </a:r>
                      <a:r>
                        <a:rPr lang="en-US" sz="900" kern="0">
                          <a:effectLst/>
                        </a:rPr>
                        <a:t>: </a:t>
                      </a:r>
                      <a:r>
                        <a:rPr lang="en-US" sz="800" kern="0">
                          <a:effectLst/>
                        </a:rPr>
                        <a:t>Prompts for performing code reviews, identifying code smells, and suggesting improvements.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Documentation</a:t>
                      </a:r>
                      <a:r>
                        <a:rPr lang="en-US" sz="900" kern="0">
                          <a:effectLst/>
                        </a:rPr>
                        <a:t>: </a:t>
                      </a:r>
                      <a:r>
                        <a:rPr lang="en-US" sz="800" kern="0">
                          <a:effectLst/>
                        </a:rPr>
                        <a:t>Prompts for generating code documentation, creating API references, and writing user guides.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Debugging &amp; Troubleshooting</a:t>
                      </a:r>
                      <a:r>
                        <a:rPr lang="en-US" sz="900" kern="0">
                          <a:effectLst/>
                        </a:rPr>
                        <a:t>: </a:t>
                      </a:r>
                      <a:r>
                        <a:rPr lang="en-US" sz="800" kern="0">
                          <a:effectLst/>
                        </a:rPr>
                        <a:t>Prompts for identifying and fixing bugs, analyzing error logs, and optimizing code performance.</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extLst>
                  <a:ext uri="{0D108BD9-81ED-4DB2-BD59-A6C34878D82A}">
                    <a16:rowId xmlns:a16="http://schemas.microsoft.com/office/drawing/2014/main" val="2512729660"/>
                  </a:ext>
                </a:extLst>
              </a:tr>
              <a:tr h="550825">
                <a:tc>
                  <a:txBody>
                    <a:bodyPr/>
                    <a:lstStyle/>
                    <a:p>
                      <a:pPr marL="0" marR="0">
                        <a:spcBef>
                          <a:spcPts val="0"/>
                        </a:spcBef>
                        <a:spcAft>
                          <a:spcPts val="0"/>
                        </a:spcAft>
                      </a:pPr>
                      <a:r>
                        <a:rPr lang="en-US" sz="1050" kern="0">
                          <a:effectLst/>
                        </a:rPr>
                        <a:t>Orchestration</a:t>
                      </a:r>
                      <a:endParaRPr lang="en-US" sz="105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Test Automation</a:t>
                      </a:r>
                      <a:r>
                        <a:rPr lang="en-US" sz="900" kern="0">
                          <a:effectLst/>
                        </a:rPr>
                        <a:t>: </a:t>
                      </a:r>
                      <a:r>
                        <a:rPr lang="en-US" sz="800" kern="0">
                          <a:effectLst/>
                        </a:rPr>
                        <a:t>Prompts for creating automated test scripts, managing test suites, and integrating with CI/CD pipelines.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Performance Testing</a:t>
                      </a:r>
                      <a:r>
                        <a:rPr lang="en-US" sz="900" kern="0">
                          <a:effectLst/>
                        </a:rPr>
                        <a:t>: </a:t>
                      </a:r>
                      <a:r>
                        <a:rPr lang="en-US" sz="800" kern="0">
                          <a:effectLst/>
                        </a:rPr>
                        <a:t>Prompts for conducting load testing, stress testing, and analyzing performance metrics.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Orchestration</a:t>
                      </a:r>
                      <a:r>
                        <a:rPr lang="en-US" sz="900" kern="0">
                          <a:effectLst/>
                        </a:rPr>
                        <a:t>: </a:t>
                      </a:r>
                      <a:r>
                        <a:rPr lang="en-US" sz="800" kern="0">
                          <a:effectLst/>
                        </a:rPr>
                        <a:t>Prompts for managing container orchestration, deploying microservices, and automating workflows.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tc>
                  <a:txBody>
                    <a:bodyPr/>
                    <a:lstStyle/>
                    <a:p>
                      <a:pPr marL="182880" marR="0" lvl="0" indent="-182880">
                        <a:spcBef>
                          <a:spcPts val="0"/>
                        </a:spcBef>
                        <a:spcAft>
                          <a:spcPts val="0"/>
                        </a:spcAft>
                        <a:buFont typeface="Wingdings" pitchFamily="2" charset="2"/>
                        <a:buChar char="§"/>
                      </a:pPr>
                      <a:r>
                        <a:rPr lang="en-US" sz="900" b="1" kern="0">
                          <a:effectLst/>
                        </a:rPr>
                        <a:t>CI/CD</a:t>
                      </a:r>
                      <a:r>
                        <a:rPr lang="en-US" sz="900" kern="0">
                          <a:effectLst/>
                        </a:rPr>
                        <a:t>: </a:t>
                      </a:r>
                      <a:r>
                        <a:rPr lang="en-US" sz="800" kern="0">
                          <a:effectLst/>
                        </a:rPr>
                        <a:t>Prompts for setting up CI/CD pipelines, managing build processes, and automating deployments.</a:t>
                      </a:r>
                      <a:endParaRPr lang="en-US" sz="900" kern="100">
                        <a:effectLst/>
                        <a:latin typeface="Calibri" panose="020F0502020204030204" pitchFamily="34" charset="0"/>
                        <a:ea typeface="Aptos" panose="020B0004020202020204" pitchFamily="34" charset="0"/>
                        <a:cs typeface="Times New Roman" panose="02020603050405020304" pitchFamily="18" charset="0"/>
                      </a:endParaRPr>
                    </a:p>
                  </a:txBody>
                  <a:tcPr marL="45412" marR="45412" marT="48355" marB="48355" anchor="ctr"/>
                </a:tc>
                <a:extLst>
                  <a:ext uri="{0D108BD9-81ED-4DB2-BD59-A6C34878D82A}">
                    <a16:rowId xmlns:a16="http://schemas.microsoft.com/office/drawing/2014/main" val="2606544163"/>
                  </a:ext>
                </a:extLst>
              </a:tr>
            </a:tbl>
          </a:graphicData>
        </a:graphic>
      </p:graphicFrame>
    </p:spTree>
    <p:extLst>
      <p:ext uri="{BB962C8B-B14F-4D97-AF65-F5344CB8AC3E}">
        <p14:creationId xmlns:p14="http://schemas.microsoft.com/office/powerpoint/2010/main" val="878585424"/>
      </p:ext>
    </p:extLst>
  </p:cSld>
  <p:clrMapOvr>
    <a:masterClrMapping/>
  </p:clrMapOvr>
</p:sld>
</file>

<file path=ppt/theme/theme1.xml><?xml version="1.0" encoding="utf-8"?>
<a:theme xmlns:a="http://schemas.openxmlformats.org/drawingml/2006/main" name="Cognizant">
  <a:themeElements>
    <a:clrScheme name="SHV">
      <a:dk1>
        <a:srgbClr val="010048"/>
      </a:dk1>
      <a:lt1>
        <a:srgbClr val="FFFFFF"/>
      </a:lt1>
      <a:dk2>
        <a:srgbClr val="010048"/>
      </a:dk2>
      <a:lt2>
        <a:srgbClr val="FFFFFF"/>
      </a:lt2>
      <a:accent1>
        <a:srgbClr val="DF1E25"/>
      </a:accent1>
      <a:accent2>
        <a:srgbClr val="4E83BB"/>
      </a:accent2>
      <a:accent3>
        <a:srgbClr val="B71F2D"/>
      </a:accent3>
      <a:accent4>
        <a:srgbClr val="E9C61D"/>
      </a:accent4>
      <a:accent5>
        <a:srgbClr val="2DB71F"/>
      </a:accent5>
      <a:accent6>
        <a:srgbClr val="4B368C"/>
      </a:accent6>
      <a:hlink>
        <a:srgbClr val="3F403F"/>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1272</Words>
  <Application>Microsoft Macintosh PowerPoint</Application>
  <PresentationFormat>Widescreen</PresentationFormat>
  <Paragraphs>189</Paragraphs>
  <Slides>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Aptos</vt:lpstr>
      <vt:lpstr>Arial</vt:lpstr>
      <vt:lpstr>Calibri</vt:lpstr>
      <vt:lpstr>Courier New</vt:lpstr>
      <vt:lpstr>Helvetica Neue</vt:lpstr>
      <vt:lpstr>Wingdings</vt:lpstr>
      <vt:lpstr>Cognizant</vt:lpstr>
      <vt:lpstr>Day in the Life (Future state)</vt:lpstr>
      <vt:lpstr>PowerPoint Presentation</vt:lpstr>
      <vt:lpstr>Cognizant Domain-Specific GenAI Prompt Libraries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Cognizant_6</dc:creator>
  <cp:lastModifiedBy>Patel, Parth (Cognizant)</cp:lastModifiedBy>
  <cp:revision>1</cp:revision>
  <dcterms:created xsi:type="dcterms:W3CDTF">2024-09-11T16:36:35Z</dcterms:created>
  <dcterms:modified xsi:type="dcterms:W3CDTF">2024-09-11T16:42:51Z</dcterms:modified>
</cp:coreProperties>
</file>